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83" r:id="rId3"/>
    <p:sldId id="279" r:id="rId4"/>
    <p:sldId id="285" r:id="rId5"/>
    <p:sldId id="282" r:id="rId6"/>
    <p:sldId id="256" r:id="rId7"/>
    <p:sldId id="265" r:id="rId8"/>
    <p:sldId id="266" r:id="rId9"/>
    <p:sldId id="268" r:id="rId10"/>
    <p:sldId id="267" r:id="rId11"/>
    <p:sldId id="277" r:id="rId12"/>
    <p:sldId id="281" r:id="rId13"/>
    <p:sldId id="284" r:id="rId14"/>
    <p:sldId id="276" r:id="rId15"/>
    <p:sldId id="273" r:id="rId16"/>
    <p:sldId id="272" r:id="rId17"/>
    <p:sldId id="270" r:id="rId18"/>
    <p:sldId id="278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6" autoAdjust="0"/>
    <p:restoredTop sz="91330" autoAdjust="0"/>
  </p:normalViewPr>
  <p:slideViewPr>
    <p:cSldViewPr>
      <p:cViewPr varScale="1">
        <p:scale>
          <a:sx n="101" d="100"/>
          <a:sy n="101" d="100"/>
        </p:scale>
        <p:origin x="13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Brewer\Documents\AWMA\2018\YELL%20data%20for%20glidepath%20most%20impaired%20days_April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Brewer\Documents\AWMA\2018\MEVE%20data%20for%20glidepath%20most%20impaired%20days_April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Yellowstone National Park IMPROVE measured aerosol light extinction on </a:t>
            </a:r>
            <a:r>
              <a:rPr lang="en-US" sz="1800" b="0" dirty="0"/>
              <a:t>haziest and most</a:t>
            </a:r>
            <a:r>
              <a:rPr lang="en-US" sz="1800" b="0" baseline="0" dirty="0"/>
              <a:t> impaired days</a:t>
            </a:r>
            <a:endParaRPr lang="en-US" sz="18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481938714996758E-2"/>
          <c:y val="0.14063795853269537"/>
          <c:w val="0.85113897183996479"/>
          <c:h val="0.68925567318439263"/>
        </c:manualLayout>
      </c:layout>
      <c:lineChart>
        <c:grouping val="standard"/>
        <c:varyColors val="0"/>
        <c:ser>
          <c:idx val="0"/>
          <c:order val="0"/>
          <c:tx>
            <c:strRef>
              <c:f>'YELL MostImpairedDaysByYear'!$C$1</c:f>
              <c:strCache>
                <c:ptCount val="1"/>
                <c:pt idx="0">
                  <c:v>Most Impaired Days (DV)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'YELL MostImpairedDaysByYear'!$B$9:$B$73</c:f>
              <c:numCache>
                <c:formatCode>General</c:formatCode>
                <c:ptCount val="6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8">
                  <c:v>2018</c:v>
                </c:pt>
                <c:pt idx="28">
                  <c:v>2028</c:v>
                </c:pt>
                <c:pt idx="38">
                  <c:v>2038</c:v>
                </c:pt>
                <c:pt idx="48">
                  <c:v>2048</c:v>
                </c:pt>
                <c:pt idx="58">
                  <c:v>2058</c:v>
                </c:pt>
                <c:pt idx="64">
                  <c:v>2064</c:v>
                </c:pt>
              </c:numCache>
            </c:numRef>
          </c:cat>
          <c:val>
            <c:numRef>
              <c:f>'YELL MostImpairedDaysByYear'!$C$9:$C$73</c:f>
              <c:numCache>
                <c:formatCode>General</c:formatCode>
                <c:ptCount val="65"/>
                <c:pt idx="0">
                  <c:v>8.5399999999999991</c:v>
                </c:pt>
                <c:pt idx="1">
                  <c:v>8.42</c:v>
                </c:pt>
                <c:pt idx="2">
                  <c:v>8.15</c:v>
                </c:pt>
                <c:pt idx="3">
                  <c:v>8.59</c:v>
                </c:pt>
                <c:pt idx="4">
                  <c:v>8.2899999999999991</c:v>
                </c:pt>
                <c:pt idx="5">
                  <c:v>8.33</c:v>
                </c:pt>
                <c:pt idx="6">
                  <c:v>8.84</c:v>
                </c:pt>
                <c:pt idx="7">
                  <c:v>8.9600000000000009</c:v>
                </c:pt>
                <c:pt idx="8">
                  <c:v>8.67</c:v>
                </c:pt>
                <c:pt idx="9">
                  <c:v>6.73</c:v>
                </c:pt>
                <c:pt idx="10">
                  <c:v>6.68</c:v>
                </c:pt>
                <c:pt idx="11">
                  <c:v>8.11</c:v>
                </c:pt>
                <c:pt idx="12">
                  <c:v>8.5399999999999991</c:v>
                </c:pt>
                <c:pt idx="13">
                  <c:v>8.06</c:v>
                </c:pt>
                <c:pt idx="14">
                  <c:v>7.7</c:v>
                </c:pt>
                <c:pt idx="15">
                  <c:v>7.13</c:v>
                </c:pt>
                <c:pt idx="16">
                  <c:v>7.7</c:v>
                </c:pt>
                <c:pt idx="64">
                  <c:v>3.06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C5-49BC-A4EB-0817D6C3DAF3}"/>
            </c:ext>
          </c:extLst>
        </c:ser>
        <c:ser>
          <c:idx val="1"/>
          <c:order val="1"/>
          <c:tx>
            <c:strRef>
              <c:f>'YELL MostImpairedDaysByYear'!$D$1</c:f>
              <c:strCache>
                <c:ptCount val="1"/>
                <c:pt idx="0">
                  <c:v>Haziest days (DV)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'YELL MostImpairedDaysByYear'!$D$9:$D$25</c:f>
              <c:numCache>
                <c:formatCode>General</c:formatCode>
                <c:ptCount val="17"/>
                <c:pt idx="0">
                  <c:v>12.9</c:v>
                </c:pt>
                <c:pt idx="1">
                  <c:v>12.6</c:v>
                </c:pt>
                <c:pt idx="2">
                  <c:v>11.35</c:v>
                </c:pt>
                <c:pt idx="3">
                  <c:v>11.2</c:v>
                </c:pt>
                <c:pt idx="4">
                  <c:v>10.78</c:v>
                </c:pt>
                <c:pt idx="5">
                  <c:v>9.64</c:v>
                </c:pt>
                <c:pt idx="6">
                  <c:v>11.77</c:v>
                </c:pt>
                <c:pt idx="7">
                  <c:v>12.58</c:v>
                </c:pt>
                <c:pt idx="8">
                  <c:v>14.02</c:v>
                </c:pt>
                <c:pt idx="9">
                  <c:v>9.6199999999999992</c:v>
                </c:pt>
                <c:pt idx="10">
                  <c:v>10.039999999999999</c:v>
                </c:pt>
                <c:pt idx="11">
                  <c:v>12.16</c:v>
                </c:pt>
                <c:pt idx="12">
                  <c:v>16.52</c:v>
                </c:pt>
                <c:pt idx="13">
                  <c:v>11.58</c:v>
                </c:pt>
                <c:pt idx="14">
                  <c:v>9.58</c:v>
                </c:pt>
                <c:pt idx="15">
                  <c:v>12.24</c:v>
                </c:pt>
                <c:pt idx="16">
                  <c:v>11.37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C5-49BC-A4EB-0817D6C3D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5070296"/>
        <c:axId val="585071608"/>
      </c:lineChart>
      <c:catAx>
        <c:axId val="58507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071608"/>
        <c:crosses val="autoZero"/>
        <c:auto val="1"/>
        <c:lblAlgn val="ctr"/>
        <c:lblOffset val="100"/>
        <c:noMultiLvlLbl val="0"/>
      </c:catAx>
      <c:valAx>
        <c:axId val="585071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Deciview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070296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 dirty="0">
                <a:effectLst/>
              </a:rPr>
              <a:t>Mesa Verde National Park IMPROVE 20% most impaired days and 20% haziest days trends</a:t>
            </a:r>
            <a:endParaRPr lang="en-US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VisMostImpairedDaysByYear!$C$1</c:f>
              <c:strCache>
                <c:ptCount val="1"/>
                <c:pt idx="0">
                  <c:v>Most Impaired (DV)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VisMostImpairedDaysByYear!$B$11:$B$75</c:f>
              <c:numCache>
                <c:formatCode>General</c:formatCode>
                <c:ptCount val="6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8">
                  <c:v>2018</c:v>
                </c:pt>
                <c:pt idx="28">
                  <c:v>2028</c:v>
                </c:pt>
                <c:pt idx="38">
                  <c:v>2038</c:v>
                </c:pt>
                <c:pt idx="48">
                  <c:v>2048</c:v>
                </c:pt>
                <c:pt idx="58">
                  <c:v>2058</c:v>
                </c:pt>
                <c:pt idx="64">
                  <c:v>2064</c:v>
                </c:pt>
              </c:numCache>
            </c:numRef>
          </c:cat>
          <c:val>
            <c:numRef>
              <c:f>VisMostImpairedDaysByYear!$C$11:$C$75</c:f>
              <c:numCache>
                <c:formatCode>General</c:formatCode>
                <c:ptCount val="65"/>
                <c:pt idx="0">
                  <c:v>9.4</c:v>
                </c:pt>
                <c:pt idx="1">
                  <c:v>9.16</c:v>
                </c:pt>
                <c:pt idx="2">
                  <c:v>9.56</c:v>
                </c:pt>
                <c:pt idx="3">
                  <c:v>9.44</c:v>
                </c:pt>
                <c:pt idx="4">
                  <c:v>9.1999999999999993</c:v>
                </c:pt>
                <c:pt idx="5">
                  <c:v>8.84</c:v>
                </c:pt>
                <c:pt idx="6">
                  <c:v>8.6300000000000008</c:v>
                </c:pt>
                <c:pt idx="7">
                  <c:v>9.56</c:v>
                </c:pt>
                <c:pt idx="8">
                  <c:v>8.9600000000000009</c:v>
                </c:pt>
                <c:pt idx="9">
                  <c:v>7.98</c:v>
                </c:pt>
                <c:pt idx="10">
                  <c:v>8.15</c:v>
                </c:pt>
                <c:pt idx="11">
                  <c:v>8.3699999999999992</c:v>
                </c:pt>
                <c:pt idx="12">
                  <c:v>8.33</c:v>
                </c:pt>
                <c:pt idx="13">
                  <c:v>7.79</c:v>
                </c:pt>
                <c:pt idx="14">
                  <c:v>7.18</c:v>
                </c:pt>
                <c:pt idx="15">
                  <c:v>6.47</c:v>
                </c:pt>
                <c:pt idx="16">
                  <c:v>5.88</c:v>
                </c:pt>
                <c:pt idx="64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72-47A8-8941-2E5553A8B9E7}"/>
            </c:ext>
          </c:extLst>
        </c:ser>
        <c:ser>
          <c:idx val="1"/>
          <c:order val="1"/>
          <c:tx>
            <c:strRef>
              <c:f>VisMostImpairedDaysByYear!$D$1</c:f>
              <c:strCache>
                <c:ptCount val="1"/>
                <c:pt idx="0">
                  <c:v>Haziest Days (DV)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VisMostImpairedDaysByYear!$D$11:$D$27</c:f>
              <c:numCache>
                <c:formatCode>General</c:formatCode>
                <c:ptCount val="17"/>
                <c:pt idx="0">
                  <c:v>12.97</c:v>
                </c:pt>
                <c:pt idx="1">
                  <c:v>10.48</c:v>
                </c:pt>
                <c:pt idx="2">
                  <c:v>14.65</c:v>
                </c:pt>
                <c:pt idx="3">
                  <c:v>16.760000000000002</c:v>
                </c:pt>
                <c:pt idx="4">
                  <c:v>10.3</c:v>
                </c:pt>
                <c:pt idx="5">
                  <c:v>12.05</c:v>
                </c:pt>
                <c:pt idx="6">
                  <c:v>10.67</c:v>
                </c:pt>
                <c:pt idx="7">
                  <c:v>10.91</c:v>
                </c:pt>
                <c:pt idx="8">
                  <c:v>11.02</c:v>
                </c:pt>
                <c:pt idx="9">
                  <c:v>11.73</c:v>
                </c:pt>
                <c:pt idx="10">
                  <c:v>11.78</c:v>
                </c:pt>
                <c:pt idx="11">
                  <c:v>10.47</c:v>
                </c:pt>
                <c:pt idx="12">
                  <c:v>11.57</c:v>
                </c:pt>
                <c:pt idx="13">
                  <c:v>10.58</c:v>
                </c:pt>
                <c:pt idx="14">
                  <c:v>9.52</c:v>
                </c:pt>
                <c:pt idx="15">
                  <c:v>9.48</c:v>
                </c:pt>
                <c:pt idx="16">
                  <c:v>8.24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72-47A8-8941-2E5553A8B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772032"/>
        <c:axId val="381770720"/>
      </c:lineChart>
      <c:catAx>
        <c:axId val="38177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770720"/>
        <c:crosses val="autoZero"/>
        <c:auto val="1"/>
        <c:lblAlgn val="ctr"/>
        <c:lblOffset val="100"/>
        <c:noMultiLvlLbl val="0"/>
      </c:catAx>
      <c:valAx>
        <c:axId val="38177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Deciview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772032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1359A-48DA-42A0-B542-EDA67069AE95}" type="doc">
      <dgm:prSet loTypeId="urn:microsoft.com/office/officeart/2005/8/layout/cycle4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2188-8C57-4975-BE79-D2C9017936EE}">
      <dgm:prSet phldrT="[Text]"/>
      <dgm:spPr/>
      <dgm:t>
        <a:bodyPr/>
        <a:lstStyle/>
        <a:p>
          <a:r>
            <a:rPr lang="en-US" dirty="0"/>
            <a:t>Database</a:t>
          </a:r>
        </a:p>
        <a:p>
          <a:endParaRPr lang="en-US" dirty="0"/>
        </a:p>
      </dgm:t>
    </dgm:pt>
    <dgm:pt modelId="{C969260D-11F1-44CA-8398-28567C10EDFC}" type="parTrans" cxnId="{EEC55C0C-D11D-4CA4-AB4E-29A8A36CA145}">
      <dgm:prSet/>
      <dgm:spPr/>
      <dgm:t>
        <a:bodyPr/>
        <a:lstStyle/>
        <a:p>
          <a:endParaRPr lang="en-US"/>
        </a:p>
      </dgm:t>
    </dgm:pt>
    <dgm:pt modelId="{7B35E693-7B6A-4F65-86C3-7F6201649B9D}" type="sibTrans" cxnId="{EEC55C0C-D11D-4CA4-AB4E-29A8A36CA145}">
      <dgm:prSet/>
      <dgm:spPr/>
      <dgm:t>
        <a:bodyPr/>
        <a:lstStyle/>
        <a:p>
          <a:endParaRPr lang="en-US"/>
        </a:p>
      </dgm:t>
    </dgm:pt>
    <dgm:pt modelId="{F56FAEC3-32A8-4422-B97C-BD9ACA8C70AF}">
      <dgm:prSet phldrT="[Text]"/>
      <dgm:spPr/>
      <dgm:t>
        <a:bodyPr/>
        <a:lstStyle/>
        <a:p>
          <a:r>
            <a:rPr lang="en-US" dirty="0"/>
            <a:t>Web </a:t>
          </a:r>
        </a:p>
        <a:p>
          <a:endParaRPr lang="en-US" dirty="0"/>
        </a:p>
      </dgm:t>
    </dgm:pt>
    <dgm:pt modelId="{9D46C9EA-9C5D-4A2F-A86A-FA58C2DC0D0A}" type="parTrans" cxnId="{970D7D9E-54DC-464F-A93B-4609A5F93C90}">
      <dgm:prSet/>
      <dgm:spPr/>
      <dgm:t>
        <a:bodyPr/>
        <a:lstStyle/>
        <a:p>
          <a:endParaRPr lang="en-US"/>
        </a:p>
      </dgm:t>
    </dgm:pt>
    <dgm:pt modelId="{F31CBC9D-D1AC-4999-BC42-C77A85C3DA4C}" type="sibTrans" cxnId="{970D7D9E-54DC-464F-A93B-4609A5F93C90}">
      <dgm:prSet/>
      <dgm:spPr/>
      <dgm:t>
        <a:bodyPr/>
        <a:lstStyle/>
        <a:p>
          <a:endParaRPr lang="en-US"/>
        </a:p>
      </dgm:t>
    </dgm:pt>
    <dgm:pt modelId="{33E7AA3B-7B39-4629-93AD-A8877B2033B3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Software</a:t>
          </a:r>
        </a:p>
      </dgm:t>
    </dgm:pt>
    <dgm:pt modelId="{33FB296C-AA27-4374-AD55-EE462CCA3A93}" type="parTrans" cxnId="{1B7E3792-3801-4BAA-9146-B7E178523425}">
      <dgm:prSet/>
      <dgm:spPr/>
      <dgm:t>
        <a:bodyPr/>
        <a:lstStyle/>
        <a:p>
          <a:endParaRPr lang="en-US"/>
        </a:p>
      </dgm:t>
    </dgm:pt>
    <dgm:pt modelId="{F3CA33F6-58A6-4D13-ABA4-D09F45B9FFAB}" type="sibTrans" cxnId="{1B7E3792-3801-4BAA-9146-B7E178523425}">
      <dgm:prSet/>
      <dgm:spPr/>
      <dgm:t>
        <a:bodyPr/>
        <a:lstStyle/>
        <a:p>
          <a:endParaRPr lang="en-US"/>
        </a:p>
      </dgm:t>
    </dgm:pt>
    <dgm:pt modelId="{8F5B6617-A309-4DCA-96B1-C0875015E8AD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Hardware</a:t>
          </a:r>
        </a:p>
      </dgm:t>
    </dgm:pt>
    <dgm:pt modelId="{53568360-289D-48C0-B194-E0F436581B48}" type="parTrans" cxnId="{D95B623B-379F-46B8-9F72-5341106E9A25}">
      <dgm:prSet/>
      <dgm:spPr/>
      <dgm:t>
        <a:bodyPr/>
        <a:lstStyle/>
        <a:p>
          <a:endParaRPr lang="en-US"/>
        </a:p>
      </dgm:t>
    </dgm:pt>
    <dgm:pt modelId="{FAA7A438-7288-471D-9452-D1721A75819B}" type="sibTrans" cxnId="{D95B623B-379F-46B8-9F72-5341106E9A25}">
      <dgm:prSet/>
      <dgm:spPr/>
      <dgm:t>
        <a:bodyPr/>
        <a:lstStyle/>
        <a:p>
          <a:endParaRPr lang="en-US"/>
        </a:p>
      </dgm:t>
    </dgm:pt>
    <dgm:pt modelId="{8CE79FDE-CCC6-487D-988A-23622385308E}" type="pres">
      <dgm:prSet presAssocID="{48A1359A-48DA-42A0-B542-EDA67069A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D0C3F5-D3E6-4DBC-96CD-406A57CD04B8}" type="pres">
      <dgm:prSet presAssocID="{48A1359A-48DA-42A0-B542-EDA67069AE95}" presName="children" presStyleCnt="0"/>
      <dgm:spPr/>
    </dgm:pt>
    <dgm:pt modelId="{731641C0-EE58-427F-B802-F1B55930B9ED}" type="pres">
      <dgm:prSet presAssocID="{48A1359A-48DA-42A0-B542-EDA67069AE95}" presName="childPlaceholder" presStyleCnt="0"/>
      <dgm:spPr/>
    </dgm:pt>
    <dgm:pt modelId="{0190CDB4-EE06-4AAE-896B-173D5AFE9CFC}" type="pres">
      <dgm:prSet presAssocID="{48A1359A-48DA-42A0-B542-EDA67069AE95}" presName="circle" presStyleCnt="0"/>
      <dgm:spPr/>
    </dgm:pt>
    <dgm:pt modelId="{3F65253D-D2B1-4537-828D-181AE99E786F}" type="pres">
      <dgm:prSet presAssocID="{48A1359A-48DA-42A0-B542-EDA67069AE95}" presName="quadrant1" presStyleLbl="node1" presStyleIdx="0" presStyleCnt="4" custScaleX="82338" custScaleY="82338" custLinFactNeighborX="8248" custLinFactNeighborY="8248">
        <dgm:presLayoutVars>
          <dgm:chMax val="1"/>
          <dgm:bulletEnabled val="1"/>
        </dgm:presLayoutVars>
      </dgm:prSet>
      <dgm:spPr/>
    </dgm:pt>
    <dgm:pt modelId="{324B2030-8425-422C-876D-DE81C6B204B1}" type="pres">
      <dgm:prSet presAssocID="{48A1359A-48DA-42A0-B542-EDA67069AE95}" presName="quadrant2" presStyleLbl="node1" presStyleIdx="1" presStyleCnt="4" custScaleX="82338" custScaleY="82338" custLinFactNeighborX="-8391" custLinFactNeighborY="8248">
        <dgm:presLayoutVars>
          <dgm:chMax val="1"/>
          <dgm:bulletEnabled val="1"/>
        </dgm:presLayoutVars>
      </dgm:prSet>
      <dgm:spPr/>
    </dgm:pt>
    <dgm:pt modelId="{7DFFF783-CD56-4102-AA13-4F7006CC64D3}" type="pres">
      <dgm:prSet presAssocID="{48A1359A-48DA-42A0-B542-EDA67069AE95}" presName="quadrant3" presStyleLbl="node1" presStyleIdx="2" presStyleCnt="4" custScaleX="82338" custScaleY="82338" custLinFactNeighborX="-8391" custLinFactNeighborY="-8391">
        <dgm:presLayoutVars>
          <dgm:chMax val="1"/>
          <dgm:bulletEnabled val="1"/>
        </dgm:presLayoutVars>
      </dgm:prSet>
      <dgm:spPr/>
    </dgm:pt>
    <dgm:pt modelId="{5444C482-4885-4FE4-8721-A75C9D5124DE}" type="pres">
      <dgm:prSet presAssocID="{48A1359A-48DA-42A0-B542-EDA67069AE95}" presName="quadrant4" presStyleLbl="node1" presStyleIdx="3" presStyleCnt="4" custScaleX="82338" custScaleY="82338" custLinFactNeighborX="8248" custLinFactNeighborY="-8391">
        <dgm:presLayoutVars>
          <dgm:chMax val="1"/>
          <dgm:bulletEnabled val="1"/>
        </dgm:presLayoutVars>
      </dgm:prSet>
      <dgm:spPr/>
    </dgm:pt>
    <dgm:pt modelId="{5298F2B1-5BA8-422B-BF21-FDB6B6341164}" type="pres">
      <dgm:prSet presAssocID="{48A1359A-48DA-42A0-B542-EDA67069AE95}" presName="quadrantPlaceholder" presStyleCnt="0"/>
      <dgm:spPr/>
    </dgm:pt>
    <dgm:pt modelId="{3732C8AF-8A03-4F4E-A217-673ED900F932}" type="pres">
      <dgm:prSet presAssocID="{48A1359A-48DA-42A0-B542-EDA67069AE95}" presName="center1" presStyleLbl="fgShp" presStyleIdx="0" presStyleCnt="2"/>
      <dgm:spPr/>
    </dgm:pt>
    <dgm:pt modelId="{5BCE7966-287D-4BD6-94A4-4C89E41E5792}" type="pres">
      <dgm:prSet presAssocID="{48A1359A-48DA-42A0-B542-EDA67069AE95}" presName="center2" presStyleLbl="fgShp" presStyleIdx="1" presStyleCnt="2"/>
      <dgm:spPr/>
    </dgm:pt>
  </dgm:ptLst>
  <dgm:cxnLst>
    <dgm:cxn modelId="{EEC55C0C-D11D-4CA4-AB4E-29A8A36CA145}" srcId="{48A1359A-48DA-42A0-B542-EDA67069AE95}" destId="{16672188-8C57-4975-BE79-D2C9017936EE}" srcOrd="0" destOrd="0" parTransId="{C969260D-11F1-44CA-8398-28567C10EDFC}" sibTransId="{7B35E693-7B6A-4F65-86C3-7F6201649B9D}"/>
    <dgm:cxn modelId="{D95B623B-379F-46B8-9F72-5341106E9A25}" srcId="{48A1359A-48DA-42A0-B542-EDA67069AE95}" destId="{8F5B6617-A309-4DCA-96B1-C0875015E8AD}" srcOrd="3" destOrd="0" parTransId="{53568360-289D-48C0-B194-E0F436581B48}" sibTransId="{FAA7A438-7288-471D-9452-D1721A75819B}"/>
    <dgm:cxn modelId="{1B7E3792-3801-4BAA-9146-B7E178523425}" srcId="{48A1359A-48DA-42A0-B542-EDA67069AE95}" destId="{33E7AA3B-7B39-4629-93AD-A8877B2033B3}" srcOrd="2" destOrd="0" parTransId="{33FB296C-AA27-4374-AD55-EE462CCA3A93}" sibTransId="{F3CA33F6-58A6-4D13-ABA4-D09F45B9FFAB}"/>
    <dgm:cxn modelId="{970D7D9E-54DC-464F-A93B-4609A5F93C90}" srcId="{48A1359A-48DA-42A0-B542-EDA67069AE95}" destId="{F56FAEC3-32A8-4422-B97C-BD9ACA8C70AF}" srcOrd="1" destOrd="0" parTransId="{9D46C9EA-9C5D-4A2F-A86A-FA58C2DC0D0A}" sibTransId="{F31CBC9D-D1AC-4999-BC42-C77A85C3DA4C}"/>
    <dgm:cxn modelId="{49C578A9-E7F6-476F-B8C2-5214EF3123D3}" type="presOf" srcId="{48A1359A-48DA-42A0-B542-EDA67069AE95}" destId="{8CE79FDE-CCC6-487D-988A-23622385308E}" srcOrd="0" destOrd="0" presId="urn:microsoft.com/office/officeart/2005/8/layout/cycle4"/>
    <dgm:cxn modelId="{AB0D41BC-D676-49C5-B629-C4C485AE2B56}" type="presOf" srcId="{8F5B6617-A309-4DCA-96B1-C0875015E8AD}" destId="{5444C482-4885-4FE4-8721-A75C9D5124DE}" srcOrd="0" destOrd="0" presId="urn:microsoft.com/office/officeart/2005/8/layout/cycle4"/>
    <dgm:cxn modelId="{6CCE00E7-0D3E-4F72-AF13-062C7ED9AF32}" type="presOf" srcId="{33E7AA3B-7B39-4629-93AD-A8877B2033B3}" destId="{7DFFF783-CD56-4102-AA13-4F7006CC64D3}" srcOrd="0" destOrd="0" presId="urn:microsoft.com/office/officeart/2005/8/layout/cycle4"/>
    <dgm:cxn modelId="{926B41F1-9F5A-4923-B94C-59E1430DCF33}" type="presOf" srcId="{F56FAEC3-32A8-4422-B97C-BD9ACA8C70AF}" destId="{324B2030-8425-422C-876D-DE81C6B204B1}" srcOrd="0" destOrd="0" presId="urn:microsoft.com/office/officeart/2005/8/layout/cycle4"/>
    <dgm:cxn modelId="{8C57E8F8-F0B7-4357-B251-0F0501D6B5C5}" type="presOf" srcId="{16672188-8C57-4975-BE79-D2C9017936EE}" destId="{3F65253D-D2B1-4537-828D-181AE99E786F}" srcOrd="0" destOrd="0" presId="urn:microsoft.com/office/officeart/2005/8/layout/cycle4"/>
    <dgm:cxn modelId="{04C066DA-67C5-4FFA-A434-6E44717B896B}" type="presParOf" srcId="{8CE79FDE-CCC6-487D-988A-23622385308E}" destId="{9DD0C3F5-D3E6-4DBC-96CD-406A57CD04B8}" srcOrd="0" destOrd="0" presId="urn:microsoft.com/office/officeart/2005/8/layout/cycle4"/>
    <dgm:cxn modelId="{FBEC7621-32E1-4FF0-BE47-76D23FF1D7DE}" type="presParOf" srcId="{9DD0C3F5-D3E6-4DBC-96CD-406A57CD04B8}" destId="{731641C0-EE58-427F-B802-F1B55930B9ED}" srcOrd="0" destOrd="0" presId="urn:microsoft.com/office/officeart/2005/8/layout/cycle4"/>
    <dgm:cxn modelId="{6D351D69-E68F-48D4-9DE3-1346EB5D247C}" type="presParOf" srcId="{8CE79FDE-CCC6-487D-988A-23622385308E}" destId="{0190CDB4-EE06-4AAE-896B-173D5AFE9CFC}" srcOrd="1" destOrd="0" presId="urn:microsoft.com/office/officeart/2005/8/layout/cycle4"/>
    <dgm:cxn modelId="{B69535D4-26E1-4F79-9E18-1B2613D0476B}" type="presParOf" srcId="{0190CDB4-EE06-4AAE-896B-173D5AFE9CFC}" destId="{3F65253D-D2B1-4537-828D-181AE99E786F}" srcOrd="0" destOrd="0" presId="urn:microsoft.com/office/officeart/2005/8/layout/cycle4"/>
    <dgm:cxn modelId="{C59F1B75-DC66-457D-B177-850EFA08A5E0}" type="presParOf" srcId="{0190CDB4-EE06-4AAE-896B-173D5AFE9CFC}" destId="{324B2030-8425-422C-876D-DE81C6B204B1}" srcOrd="1" destOrd="0" presId="urn:microsoft.com/office/officeart/2005/8/layout/cycle4"/>
    <dgm:cxn modelId="{6FDB3874-41E8-4645-AA17-603CDBD3A2CB}" type="presParOf" srcId="{0190CDB4-EE06-4AAE-896B-173D5AFE9CFC}" destId="{7DFFF783-CD56-4102-AA13-4F7006CC64D3}" srcOrd="2" destOrd="0" presId="urn:microsoft.com/office/officeart/2005/8/layout/cycle4"/>
    <dgm:cxn modelId="{453B54E8-2B72-496C-A2F8-0819DAD7ABD1}" type="presParOf" srcId="{0190CDB4-EE06-4AAE-896B-173D5AFE9CFC}" destId="{5444C482-4885-4FE4-8721-A75C9D5124DE}" srcOrd="3" destOrd="0" presId="urn:microsoft.com/office/officeart/2005/8/layout/cycle4"/>
    <dgm:cxn modelId="{C800D8CF-CAB0-4F6D-8B79-CB2C0AB7656C}" type="presParOf" srcId="{0190CDB4-EE06-4AAE-896B-173D5AFE9CFC}" destId="{5298F2B1-5BA8-422B-BF21-FDB6B6341164}" srcOrd="4" destOrd="0" presId="urn:microsoft.com/office/officeart/2005/8/layout/cycle4"/>
    <dgm:cxn modelId="{03082707-7460-44B9-A3E4-EE6DDCB16021}" type="presParOf" srcId="{8CE79FDE-CCC6-487D-988A-23622385308E}" destId="{3732C8AF-8A03-4F4E-A217-673ED900F932}" srcOrd="2" destOrd="0" presId="urn:microsoft.com/office/officeart/2005/8/layout/cycle4"/>
    <dgm:cxn modelId="{5D6C2061-6B07-48B1-8323-5CC5631490D1}" type="presParOf" srcId="{8CE79FDE-CCC6-487D-988A-23622385308E}" destId="{5BCE7966-287D-4BD6-94A4-4C89E41E57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A1359A-48DA-42A0-B542-EDA67069AE9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2188-8C57-4975-BE79-D2C9017936EE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C969260D-11F1-44CA-8398-28567C10EDFC}" type="parTrans" cxnId="{EEC55C0C-D11D-4CA4-AB4E-29A8A36CA145}">
      <dgm:prSet/>
      <dgm:spPr/>
      <dgm:t>
        <a:bodyPr/>
        <a:lstStyle/>
        <a:p>
          <a:endParaRPr lang="en-US"/>
        </a:p>
      </dgm:t>
    </dgm:pt>
    <dgm:pt modelId="{7B35E693-7B6A-4F65-86C3-7F6201649B9D}" type="sibTrans" cxnId="{EEC55C0C-D11D-4CA4-AB4E-29A8A36CA145}">
      <dgm:prSet/>
      <dgm:spPr/>
      <dgm:t>
        <a:bodyPr/>
        <a:lstStyle/>
        <a:p>
          <a:endParaRPr lang="en-US"/>
        </a:p>
      </dgm:t>
    </dgm:pt>
    <dgm:pt modelId="{F56FAEC3-32A8-4422-B97C-BD9ACA8C70AF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9D46C9EA-9C5D-4A2F-A86A-FA58C2DC0D0A}" type="parTrans" cxnId="{970D7D9E-54DC-464F-A93B-4609A5F93C90}">
      <dgm:prSet/>
      <dgm:spPr/>
      <dgm:t>
        <a:bodyPr/>
        <a:lstStyle/>
        <a:p>
          <a:endParaRPr lang="en-US"/>
        </a:p>
      </dgm:t>
    </dgm:pt>
    <dgm:pt modelId="{F31CBC9D-D1AC-4999-BC42-C77A85C3DA4C}" type="sibTrans" cxnId="{970D7D9E-54DC-464F-A93B-4609A5F93C90}">
      <dgm:prSet/>
      <dgm:spPr/>
      <dgm:t>
        <a:bodyPr/>
        <a:lstStyle/>
        <a:p>
          <a:endParaRPr lang="en-US"/>
        </a:p>
      </dgm:t>
    </dgm:pt>
    <dgm:pt modelId="{33E7AA3B-7B39-4629-93AD-A8877B2033B3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Software</a:t>
          </a:r>
        </a:p>
      </dgm:t>
    </dgm:pt>
    <dgm:pt modelId="{33FB296C-AA27-4374-AD55-EE462CCA3A93}" type="parTrans" cxnId="{1B7E3792-3801-4BAA-9146-B7E178523425}">
      <dgm:prSet/>
      <dgm:spPr/>
      <dgm:t>
        <a:bodyPr/>
        <a:lstStyle/>
        <a:p>
          <a:endParaRPr lang="en-US"/>
        </a:p>
      </dgm:t>
    </dgm:pt>
    <dgm:pt modelId="{F3CA33F6-58A6-4D13-ABA4-D09F45B9FFAB}" type="sibTrans" cxnId="{1B7E3792-3801-4BAA-9146-B7E178523425}">
      <dgm:prSet/>
      <dgm:spPr/>
      <dgm:t>
        <a:bodyPr/>
        <a:lstStyle/>
        <a:p>
          <a:endParaRPr lang="en-US"/>
        </a:p>
      </dgm:t>
    </dgm:pt>
    <dgm:pt modelId="{8F5B6617-A309-4DCA-96B1-C0875015E8AD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Hardware</a:t>
          </a:r>
        </a:p>
      </dgm:t>
    </dgm:pt>
    <dgm:pt modelId="{53568360-289D-48C0-B194-E0F436581B48}" type="parTrans" cxnId="{D95B623B-379F-46B8-9F72-5341106E9A25}">
      <dgm:prSet/>
      <dgm:spPr/>
      <dgm:t>
        <a:bodyPr/>
        <a:lstStyle/>
        <a:p>
          <a:endParaRPr lang="en-US"/>
        </a:p>
      </dgm:t>
    </dgm:pt>
    <dgm:pt modelId="{FAA7A438-7288-471D-9452-D1721A75819B}" type="sibTrans" cxnId="{D95B623B-379F-46B8-9F72-5341106E9A25}">
      <dgm:prSet/>
      <dgm:spPr/>
      <dgm:t>
        <a:bodyPr/>
        <a:lstStyle/>
        <a:p>
          <a:endParaRPr lang="en-US"/>
        </a:p>
      </dgm:t>
    </dgm:pt>
    <dgm:pt modelId="{8CE79FDE-CCC6-487D-988A-23622385308E}" type="pres">
      <dgm:prSet presAssocID="{48A1359A-48DA-42A0-B542-EDA67069A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D0C3F5-D3E6-4DBC-96CD-406A57CD04B8}" type="pres">
      <dgm:prSet presAssocID="{48A1359A-48DA-42A0-B542-EDA67069AE95}" presName="children" presStyleCnt="0"/>
      <dgm:spPr/>
    </dgm:pt>
    <dgm:pt modelId="{731641C0-EE58-427F-B802-F1B55930B9ED}" type="pres">
      <dgm:prSet presAssocID="{48A1359A-48DA-42A0-B542-EDA67069AE95}" presName="childPlaceholder" presStyleCnt="0"/>
      <dgm:spPr/>
    </dgm:pt>
    <dgm:pt modelId="{0190CDB4-EE06-4AAE-896B-173D5AFE9CFC}" type="pres">
      <dgm:prSet presAssocID="{48A1359A-48DA-42A0-B542-EDA67069AE95}" presName="circle" presStyleCnt="0"/>
      <dgm:spPr/>
    </dgm:pt>
    <dgm:pt modelId="{3F65253D-D2B1-4537-828D-181AE99E786F}" type="pres">
      <dgm:prSet presAssocID="{48A1359A-48DA-42A0-B542-EDA67069AE95}" presName="quadrant1" presStyleLbl="node1" presStyleIdx="0" presStyleCnt="4" custScaleX="82338" custScaleY="82338" custLinFactNeighborX="8248" custLinFactNeighborY="8248">
        <dgm:presLayoutVars>
          <dgm:chMax val="1"/>
          <dgm:bulletEnabled val="1"/>
        </dgm:presLayoutVars>
      </dgm:prSet>
      <dgm:spPr/>
    </dgm:pt>
    <dgm:pt modelId="{324B2030-8425-422C-876D-DE81C6B204B1}" type="pres">
      <dgm:prSet presAssocID="{48A1359A-48DA-42A0-B542-EDA67069AE95}" presName="quadrant2" presStyleLbl="node1" presStyleIdx="1" presStyleCnt="4" custScaleX="82338" custScaleY="82338" custLinFactNeighborX="-8391" custLinFactNeighborY="8248">
        <dgm:presLayoutVars>
          <dgm:chMax val="1"/>
          <dgm:bulletEnabled val="1"/>
        </dgm:presLayoutVars>
      </dgm:prSet>
      <dgm:spPr/>
    </dgm:pt>
    <dgm:pt modelId="{7DFFF783-CD56-4102-AA13-4F7006CC64D3}" type="pres">
      <dgm:prSet presAssocID="{48A1359A-48DA-42A0-B542-EDA67069AE95}" presName="quadrant3" presStyleLbl="node1" presStyleIdx="2" presStyleCnt="4" custScaleX="82338" custScaleY="82338" custLinFactNeighborX="-8391" custLinFactNeighborY="-8391">
        <dgm:presLayoutVars>
          <dgm:chMax val="1"/>
          <dgm:bulletEnabled val="1"/>
        </dgm:presLayoutVars>
      </dgm:prSet>
      <dgm:spPr/>
    </dgm:pt>
    <dgm:pt modelId="{5444C482-4885-4FE4-8721-A75C9D5124DE}" type="pres">
      <dgm:prSet presAssocID="{48A1359A-48DA-42A0-B542-EDA67069AE95}" presName="quadrant4" presStyleLbl="node1" presStyleIdx="3" presStyleCnt="4" custScaleX="82338" custScaleY="82338" custLinFactNeighborX="8248" custLinFactNeighborY="-8391">
        <dgm:presLayoutVars>
          <dgm:chMax val="1"/>
          <dgm:bulletEnabled val="1"/>
        </dgm:presLayoutVars>
      </dgm:prSet>
      <dgm:spPr/>
    </dgm:pt>
    <dgm:pt modelId="{5298F2B1-5BA8-422B-BF21-FDB6B6341164}" type="pres">
      <dgm:prSet presAssocID="{48A1359A-48DA-42A0-B542-EDA67069AE95}" presName="quadrantPlaceholder" presStyleCnt="0"/>
      <dgm:spPr/>
    </dgm:pt>
    <dgm:pt modelId="{3732C8AF-8A03-4F4E-A217-673ED900F932}" type="pres">
      <dgm:prSet presAssocID="{48A1359A-48DA-42A0-B542-EDA67069AE95}" presName="center1" presStyleLbl="fgShp" presStyleIdx="0" presStyleCnt="2"/>
      <dgm:spPr>
        <a:solidFill>
          <a:schemeClr val="bg1">
            <a:lumMod val="95000"/>
          </a:schemeClr>
        </a:solidFill>
      </dgm:spPr>
    </dgm:pt>
    <dgm:pt modelId="{5BCE7966-287D-4BD6-94A4-4C89E41E5792}" type="pres">
      <dgm:prSet presAssocID="{48A1359A-48DA-42A0-B542-EDA67069AE95}" presName="center2" presStyleLbl="fgShp" presStyleIdx="1" presStyleCnt="2"/>
      <dgm:spPr>
        <a:solidFill>
          <a:schemeClr val="bg1">
            <a:lumMod val="95000"/>
          </a:schemeClr>
        </a:solidFill>
      </dgm:spPr>
    </dgm:pt>
  </dgm:ptLst>
  <dgm:cxnLst>
    <dgm:cxn modelId="{EEC55C0C-D11D-4CA4-AB4E-29A8A36CA145}" srcId="{48A1359A-48DA-42A0-B542-EDA67069AE95}" destId="{16672188-8C57-4975-BE79-D2C9017936EE}" srcOrd="0" destOrd="0" parTransId="{C969260D-11F1-44CA-8398-28567C10EDFC}" sibTransId="{7B35E693-7B6A-4F65-86C3-7F6201649B9D}"/>
    <dgm:cxn modelId="{C6CDC62E-170C-402C-9260-09D51BA5EEBF}" type="presOf" srcId="{16672188-8C57-4975-BE79-D2C9017936EE}" destId="{3F65253D-D2B1-4537-828D-181AE99E786F}" srcOrd="0" destOrd="0" presId="urn:microsoft.com/office/officeart/2005/8/layout/cycle4"/>
    <dgm:cxn modelId="{D95B623B-379F-46B8-9F72-5341106E9A25}" srcId="{48A1359A-48DA-42A0-B542-EDA67069AE95}" destId="{8F5B6617-A309-4DCA-96B1-C0875015E8AD}" srcOrd="3" destOrd="0" parTransId="{53568360-289D-48C0-B194-E0F436581B48}" sibTransId="{FAA7A438-7288-471D-9452-D1721A75819B}"/>
    <dgm:cxn modelId="{1B7E3792-3801-4BAA-9146-B7E178523425}" srcId="{48A1359A-48DA-42A0-B542-EDA67069AE95}" destId="{33E7AA3B-7B39-4629-93AD-A8877B2033B3}" srcOrd="2" destOrd="0" parTransId="{33FB296C-AA27-4374-AD55-EE462CCA3A93}" sibTransId="{F3CA33F6-58A6-4D13-ABA4-D09F45B9FFAB}"/>
    <dgm:cxn modelId="{970D7D9E-54DC-464F-A93B-4609A5F93C90}" srcId="{48A1359A-48DA-42A0-B542-EDA67069AE95}" destId="{F56FAEC3-32A8-4422-B97C-BD9ACA8C70AF}" srcOrd="1" destOrd="0" parTransId="{9D46C9EA-9C5D-4A2F-A86A-FA58C2DC0D0A}" sibTransId="{F31CBC9D-D1AC-4999-BC42-C77A85C3DA4C}"/>
    <dgm:cxn modelId="{6CF317B7-357A-49F7-83E2-296D0A780D1A}" type="presOf" srcId="{8F5B6617-A309-4DCA-96B1-C0875015E8AD}" destId="{5444C482-4885-4FE4-8721-A75C9D5124DE}" srcOrd="0" destOrd="0" presId="urn:microsoft.com/office/officeart/2005/8/layout/cycle4"/>
    <dgm:cxn modelId="{664D3DCD-DC7D-49F4-85C2-B951DC54EB66}" type="presOf" srcId="{33E7AA3B-7B39-4629-93AD-A8877B2033B3}" destId="{7DFFF783-CD56-4102-AA13-4F7006CC64D3}" srcOrd="0" destOrd="0" presId="urn:microsoft.com/office/officeart/2005/8/layout/cycle4"/>
    <dgm:cxn modelId="{AEF879F5-3BEC-410A-9D76-177038E5CFB5}" type="presOf" srcId="{48A1359A-48DA-42A0-B542-EDA67069AE95}" destId="{8CE79FDE-CCC6-487D-988A-23622385308E}" srcOrd="0" destOrd="0" presId="urn:microsoft.com/office/officeart/2005/8/layout/cycle4"/>
    <dgm:cxn modelId="{A4DE4AFC-457B-4069-B5F7-6BE15580785B}" type="presOf" srcId="{F56FAEC3-32A8-4422-B97C-BD9ACA8C70AF}" destId="{324B2030-8425-422C-876D-DE81C6B204B1}" srcOrd="0" destOrd="0" presId="urn:microsoft.com/office/officeart/2005/8/layout/cycle4"/>
    <dgm:cxn modelId="{AB974871-ACB5-4044-BF81-C291F535149C}" type="presParOf" srcId="{8CE79FDE-CCC6-487D-988A-23622385308E}" destId="{9DD0C3F5-D3E6-4DBC-96CD-406A57CD04B8}" srcOrd="0" destOrd="0" presId="urn:microsoft.com/office/officeart/2005/8/layout/cycle4"/>
    <dgm:cxn modelId="{560124DD-5137-4D8D-815C-0AEBB73CDDF3}" type="presParOf" srcId="{9DD0C3F5-D3E6-4DBC-96CD-406A57CD04B8}" destId="{731641C0-EE58-427F-B802-F1B55930B9ED}" srcOrd="0" destOrd="0" presId="urn:microsoft.com/office/officeart/2005/8/layout/cycle4"/>
    <dgm:cxn modelId="{4B0FFFEE-E435-43BA-8F3C-C86F2D3A8497}" type="presParOf" srcId="{8CE79FDE-CCC6-487D-988A-23622385308E}" destId="{0190CDB4-EE06-4AAE-896B-173D5AFE9CFC}" srcOrd="1" destOrd="0" presId="urn:microsoft.com/office/officeart/2005/8/layout/cycle4"/>
    <dgm:cxn modelId="{BE1FC42E-232C-46A2-BAE8-F93CFEB86982}" type="presParOf" srcId="{0190CDB4-EE06-4AAE-896B-173D5AFE9CFC}" destId="{3F65253D-D2B1-4537-828D-181AE99E786F}" srcOrd="0" destOrd="0" presId="urn:microsoft.com/office/officeart/2005/8/layout/cycle4"/>
    <dgm:cxn modelId="{03F6CF0C-0D50-4702-827E-C602E1B64CF2}" type="presParOf" srcId="{0190CDB4-EE06-4AAE-896B-173D5AFE9CFC}" destId="{324B2030-8425-422C-876D-DE81C6B204B1}" srcOrd="1" destOrd="0" presId="urn:microsoft.com/office/officeart/2005/8/layout/cycle4"/>
    <dgm:cxn modelId="{20745ACC-822C-4BDF-930D-0DA06973AA9C}" type="presParOf" srcId="{0190CDB4-EE06-4AAE-896B-173D5AFE9CFC}" destId="{7DFFF783-CD56-4102-AA13-4F7006CC64D3}" srcOrd="2" destOrd="0" presId="urn:microsoft.com/office/officeart/2005/8/layout/cycle4"/>
    <dgm:cxn modelId="{9A1FB863-9283-4D5F-AF81-336333512CDB}" type="presParOf" srcId="{0190CDB4-EE06-4AAE-896B-173D5AFE9CFC}" destId="{5444C482-4885-4FE4-8721-A75C9D5124DE}" srcOrd="3" destOrd="0" presId="urn:microsoft.com/office/officeart/2005/8/layout/cycle4"/>
    <dgm:cxn modelId="{8511425D-292C-479C-A0EA-13A0B9C6A7BE}" type="presParOf" srcId="{0190CDB4-EE06-4AAE-896B-173D5AFE9CFC}" destId="{5298F2B1-5BA8-422B-BF21-FDB6B6341164}" srcOrd="4" destOrd="0" presId="urn:microsoft.com/office/officeart/2005/8/layout/cycle4"/>
    <dgm:cxn modelId="{4A81605C-89AB-4418-9AF1-D0B96C892230}" type="presParOf" srcId="{8CE79FDE-CCC6-487D-988A-23622385308E}" destId="{3732C8AF-8A03-4F4E-A217-673ED900F932}" srcOrd="2" destOrd="0" presId="urn:microsoft.com/office/officeart/2005/8/layout/cycle4"/>
    <dgm:cxn modelId="{6ACB46E0-AC7B-4503-ACED-3A1404424A0C}" type="presParOf" srcId="{8CE79FDE-CCC6-487D-988A-23622385308E}" destId="{5BCE7966-287D-4BD6-94A4-4C89E41E57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A1359A-48DA-42A0-B542-EDA67069AE9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2188-8C57-4975-BE79-D2C9017936EE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C969260D-11F1-44CA-8398-28567C10EDFC}" type="parTrans" cxnId="{EEC55C0C-D11D-4CA4-AB4E-29A8A36CA145}">
      <dgm:prSet/>
      <dgm:spPr/>
      <dgm:t>
        <a:bodyPr/>
        <a:lstStyle/>
        <a:p>
          <a:endParaRPr lang="en-US"/>
        </a:p>
      </dgm:t>
    </dgm:pt>
    <dgm:pt modelId="{7B35E693-7B6A-4F65-86C3-7F6201649B9D}" type="sibTrans" cxnId="{EEC55C0C-D11D-4CA4-AB4E-29A8A36CA145}">
      <dgm:prSet/>
      <dgm:spPr/>
      <dgm:t>
        <a:bodyPr/>
        <a:lstStyle/>
        <a:p>
          <a:endParaRPr lang="en-US"/>
        </a:p>
      </dgm:t>
    </dgm:pt>
    <dgm:pt modelId="{F56FAEC3-32A8-4422-B97C-BD9ACA8C70AF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9D46C9EA-9C5D-4A2F-A86A-FA58C2DC0D0A}" type="parTrans" cxnId="{970D7D9E-54DC-464F-A93B-4609A5F93C90}">
      <dgm:prSet/>
      <dgm:spPr/>
      <dgm:t>
        <a:bodyPr/>
        <a:lstStyle/>
        <a:p>
          <a:endParaRPr lang="en-US"/>
        </a:p>
      </dgm:t>
    </dgm:pt>
    <dgm:pt modelId="{F31CBC9D-D1AC-4999-BC42-C77A85C3DA4C}" type="sibTrans" cxnId="{970D7D9E-54DC-464F-A93B-4609A5F93C90}">
      <dgm:prSet/>
      <dgm:spPr/>
      <dgm:t>
        <a:bodyPr/>
        <a:lstStyle/>
        <a:p>
          <a:endParaRPr lang="en-US"/>
        </a:p>
      </dgm:t>
    </dgm:pt>
    <dgm:pt modelId="{33E7AA3B-7B39-4629-93AD-A8877B2033B3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Software</a:t>
          </a:r>
        </a:p>
      </dgm:t>
    </dgm:pt>
    <dgm:pt modelId="{33FB296C-AA27-4374-AD55-EE462CCA3A93}" type="parTrans" cxnId="{1B7E3792-3801-4BAA-9146-B7E178523425}">
      <dgm:prSet/>
      <dgm:spPr/>
      <dgm:t>
        <a:bodyPr/>
        <a:lstStyle/>
        <a:p>
          <a:endParaRPr lang="en-US"/>
        </a:p>
      </dgm:t>
    </dgm:pt>
    <dgm:pt modelId="{F3CA33F6-58A6-4D13-ABA4-D09F45B9FFAB}" type="sibTrans" cxnId="{1B7E3792-3801-4BAA-9146-B7E178523425}">
      <dgm:prSet/>
      <dgm:spPr/>
      <dgm:t>
        <a:bodyPr/>
        <a:lstStyle/>
        <a:p>
          <a:endParaRPr lang="en-US"/>
        </a:p>
      </dgm:t>
    </dgm:pt>
    <dgm:pt modelId="{8F5B6617-A309-4DCA-96B1-C0875015E8AD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Hardware</a:t>
          </a:r>
        </a:p>
      </dgm:t>
    </dgm:pt>
    <dgm:pt modelId="{53568360-289D-48C0-B194-E0F436581B48}" type="parTrans" cxnId="{D95B623B-379F-46B8-9F72-5341106E9A25}">
      <dgm:prSet/>
      <dgm:spPr/>
      <dgm:t>
        <a:bodyPr/>
        <a:lstStyle/>
        <a:p>
          <a:endParaRPr lang="en-US"/>
        </a:p>
      </dgm:t>
    </dgm:pt>
    <dgm:pt modelId="{FAA7A438-7288-471D-9452-D1721A75819B}" type="sibTrans" cxnId="{D95B623B-379F-46B8-9F72-5341106E9A25}">
      <dgm:prSet/>
      <dgm:spPr/>
      <dgm:t>
        <a:bodyPr/>
        <a:lstStyle/>
        <a:p>
          <a:endParaRPr lang="en-US"/>
        </a:p>
      </dgm:t>
    </dgm:pt>
    <dgm:pt modelId="{8CE79FDE-CCC6-487D-988A-23622385308E}" type="pres">
      <dgm:prSet presAssocID="{48A1359A-48DA-42A0-B542-EDA67069A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D0C3F5-D3E6-4DBC-96CD-406A57CD04B8}" type="pres">
      <dgm:prSet presAssocID="{48A1359A-48DA-42A0-B542-EDA67069AE95}" presName="children" presStyleCnt="0"/>
      <dgm:spPr/>
    </dgm:pt>
    <dgm:pt modelId="{731641C0-EE58-427F-B802-F1B55930B9ED}" type="pres">
      <dgm:prSet presAssocID="{48A1359A-48DA-42A0-B542-EDA67069AE95}" presName="childPlaceholder" presStyleCnt="0"/>
      <dgm:spPr/>
    </dgm:pt>
    <dgm:pt modelId="{0190CDB4-EE06-4AAE-896B-173D5AFE9CFC}" type="pres">
      <dgm:prSet presAssocID="{48A1359A-48DA-42A0-B542-EDA67069AE95}" presName="circle" presStyleCnt="0"/>
      <dgm:spPr/>
    </dgm:pt>
    <dgm:pt modelId="{3F65253D-D2B1-4537-828D-181AE99E786F}" type="pres">
      <dgm:prSet presAssocID="{48A1359A-48DA-42A0-B542-EDA67069AE95}" presName="quadrant1" presStyleLbl="node1" presStyleIdx="0" presStyleCnt="4" custScaleX="82338" custScaleY="82338" custLinFactNeighborX="8248" custLinFactNeighborY="8248">
        <dgm:presLayoutVars>
          <dgm:chMax val="1"/>
          <dgm:bulletEnabled val="1"/>
        </dgm:presLayoutVars>
      </dgm:prSet>
      <dgm:spPr/>
    </dgm:pt>
    <dgm:pt modelId="{324B2030-8425-422C-876D-DE81C6B204B1}" type="pres">
      <dgm:prSet presAssocID="{48A1359A-48DA-42A0-B542-EDA67069AE95}" presName="quadrant2" presStyleLbl="node1" presStyleIdx="1" presStyleCnt="4" custScaleX="82338" custScaleY="82338" custLinFactNeighborX="-8391" custLinFactNeighborY="8248">
        <dgm:presLayoutVars>
          <dgm:chMax val="1"/>
          <dgm:bulletEnabled val="1"/>
        </dgm:presLayoutVars>
      </dgm:prSet>
      <dgm:spPr/>
    </dgm:pt>
    <dgm:pt modelId="{7DFFF783-CD56-4102-AA13-4F7006CC64D3}" type="pres">
      <dgm:prSet presAssocID="{48A1359A-48DA-42A0-B542-EDA67069AE95}" presName="quadrant3" presStyleLbl="node1" presStyleIdx="2" presStyleCnt="4" custScaleX="82338" custScaleY="82338" custLinFactNeighborX="-8391" custLinFactNeighborY="-8391">
        <dgm:presLayoutVars>
          <dgm:chMax val="1"/>
          <dgm:bulletEnabled val="1"/>
        </dgm:presLayoutVars>
      </dgm:prSet>
      <dgm:spPr/>
    </dgm:pt>
    <dgm:pt modelId="{5444C482-4885-4FE4-8721-A75C9D5124DE}" type="pres">
      <dgm:prSet presAssocID="{48A1359A-48DA-42A0-B542-EDA67069AE95}" presName="quadrant4" presStyleLbl="node1" presStyleIdx="3" presStyleCnt="4" custScaleX="82338" custScaleY="82338" custLinFactNeighborX="8248" custLinFactNeighborY="-8391">
        <dgm:presLayoutVars>
          <dgm:chMax val="1"/>
          <dgm:bulletEnabled val="1"/>
        </dgm:presLayoutVars>
      </dgm:prSet>
      <dgm:spPr/>
    </dgm:pt>
    <dgm:pt modelId="{5298F2B1-5BA8-422B-BF21-FDB6B6341164}" type="pres">
      <dgm:prSet presAssocID="{48A1359A-48DA-42A0-B542-EDA67069AE95}" presName="quadrantPlaceholder" presStyleCnt="0"/>
      <dgm:spPr/>
    </dgm:pt>
    <dgm:pt modelId="{3732C8AF-8A03-4F4E-A217-673ED900F932}" type="pres">
      <dgm:prSet presAssocID="{48A1359A-48DA-42A0-B542-EDA67069AE95}" presName="center1" presStyleLbl="fgShp" presStyleIdx="0" presStyleCnt="2"/>
      <dgm:spPr>
        <a:solidFill>
          <a:schemeClr val="bg1">
            <a:lumMod val="95000"/>
          </a:schemeClr>
        </a:solidFill>
      </dgm:spPr>
    </dgm:pt>
    <dgm:pt modelId="{5BCE7966-287D-4BD6-94A4-4C89E41E5792}" type="pres">
      <dgm:prSet presAssocID="{48A1359A-48DA-42A0-B542-EDA67069AE95}" presName="center2" presStyleLbl="fgShp" presStyleIdx="1" presStyleCnt="2"/>
      <dgm:spPr>
        <a:solidFill>
          <a:schemeClr val="bg1">
            <a:lumMod val="95000"/>
          </a:schemeClr>
        </a:solidFill>
      </dgm:spPr>
    </dgm:pt>
  </dgm:ptLst>
  <dgm:cxnLst>
    <dgm:cxn modelId="{EEC55C0C-D11D-4CA4-AB4E-29A8A36CA145}" srcId="{48A1359A-48DA-42A0-B542-EDA67069AE95}" destId="{16672188-8C57-4975-BE79-D2C9017936EE}" srcOrd="0" destOrd="0" parTransId="{C969260D-11F1-44CA-8398-28567C10EDFC}" sibTransId="{7B35E693-7B6A-4F65-86C3-7F6201649B9D}"/>
    <dgm:cxn modelId="{C6CDC62E-170C-402C-9260-09D51BA5EEBF}" type="presOf" srcId="{16672188-8C57-4975-BE79-D2C9017936EE}" destId="{3F65253D-D2B1-4537-828D-181AE99E786F}" srcOrd="0" destOrd="0" presId="urn:microsoft.com/office/officeart/2005/8/layout/cycle4"/>
    <dgm:cxn modelId="{D95B623B-379F-46B8-9F72-5341106E9A25}" srcId="{48A1359A-48DA-42A0-B542-EDA67069AE95}" destId="{8F5B6617-A309-4DCA-96B1-C0875015E8AD}" srcOrd="3" destOrd="0" parTransId="{53568360-289D-48C0-B194-E0F436581B48}" sibTransId="{FAA7A438-7288-471D-9452-D1721A75819B}"/>
    <dgm:cxn modelId="{1B7E3792-3801-4BAA-9146-B7E178523425}" srcId="{48A1359A-48DA-42A0-B542-EDA67069AE95}" destId="{33E7AA3B-7B39-4629-93AD-A8877B2033B3}" srcOrd="2" destOrd="0" parTransId="{33FB296C-AA27-4374-AD55-EE462CCA3A93}" sibTransId="{F3CA33F6-58A6-4D13-ABA4-D09F45B9FFAB}"/>
    <dgm:cxn modelId="{970D7D9E-54DC-464F-A93B-4609A5F93C90}" srcId="{48A1359A-48DA-42A0-B542-EDA67069AE95}" destId="{F56FAEC3-32A8-4422-B97C-BD9ACA8C70AF}" srcOrd="1" destOrd="0" parTransId="{9D46C9EA-9C5D-4A2F-A86A-FA58C2DC0D0A}" sibTransId="{F31CBC9D-D1AC-4999-BC42-C77A85C3DA4C}"/>
    <dgm:cxn modelId="{6CF317B7-357A-49F7-83E2-296D0A780D1A}" type="presOf" srcId="{8F5B6617-A309-4DCA-96B1-C0875015E8AD}" destId="{5444C482-4885-4FE4-8721-A75C9D5124DE}" srcOrd="0" destOrd="0" presId="urn:microsoft.com/office/officeart/2005/8/layout/cycle4"/>
    <dgm:cxn modelId="{664D3DCD-DC7D-49F4-85C2-B951DC54EB66}" type="presOf" srcId="{33E7AA3B-7B39-4629-93AD-A8877B2033B3}" destId="{7DFFF783-CD56-4102-AA13-4F7006CC64D3}" srcOrd="0" destOrd="0" presId="urn:microsoft.com/office/officeart/2005/8/layout/cycle4"/>
    <dgm:cxn modelId="{AEF879F5-3BEC-410A-9D76-177038E5CFB5}" type="presOf" srcId="{48A1359A-48DA-42A0-B542-EDA67069AE95}" destId="{8CE79FDE-CCC6-487D-988A-23622385308E}" srcOrd="0" destOrd="0" presId="urn:microsoft.com/office/officeart/2005/8/layout/cycle4"/>
    <dgm:cxn modelId="{A4DE4AFC-457B-4069-B5F7-6BE15580785B}" type="presOf" srcId="{F56FAEC3-32A8-4422-B97C-BD9ACA8C70AF}" destId="{324B2030-8425-422C-876D-DE81C6B204B1}" srcOrd="0" destOrd="0" presId="urn:microsoft.com/office/officeart/2005/8/layout/cycle4"/>
    <dgm:cxn modelId="{AB974871-ACB5-4044-BF81-C291F535149C}" type="presParOf" srcId="{8CE79FDE-CCC6-487D-988A-23622385308E}" destId="{9DD0C3F5-D3E6-4DBC-96CD-406A57CD04B8}" srcOrd="0" destOrd="0" presId="urn:microsoft.com/office/officeart/2005/8/layout/cycle4"/>
    <dgm:cxn modelId="{560124DD-5137-4D8D-815C-0AEBB73CDDF3}" type="presParOf" srcId="{9DD0C3F5-D3E6-4DBC-96CD-406A57CD04B8}" destId="{731641C0-EE58-427F-B802-F1B55930B9ED}" srcOrd="0" destOrd="0" presId="urn:microsoft.com/office/officeart/2005/8/layout/cycle4"/>
    <dgm:cxn modelId="{4B0FFFEE-E435-43BA-8F3C-C86F2D3A8497}" type="presParOf" srcId="{8CE79FDE-CCC6-487D-988A-23622385308E}" destId="{0190CDB4-EE06-4AAE-896B-173D5AFE9CFC}" srcOrd="1" destOrd="0" presId="urn:microsoft.com/office/officeart/2005/8/layout/cycle4"/>
    <dgm:cxn modelId="{BE1FC42E-232C-46A2-BAE8-F93CFEB86982}" type="presParOf" srcId="{0190CDB4-EE06-4AAE-896B-173D5AFE9CFC}" destId="{3F65253D-D2B1-4537-828D-181AE99E786F}" srcOrd="0" destOrd="0" presId="urn:microsoft.com/office/officeart/2005/8/layout/cycle4"/>
    <dgm:cxn modelId="{03F6CF0C-0D50-4702-827E-C602E1B64CF2}" type="presParOf" srcId="{0190CDB4-EE06-4AAE-896B-173D5AFE9CFC}" destId="{324B2030-8425-422C-876D-DE81C6B204B1}" srcOrd="1" destOrd="0" presId="urn:microsoft.com/office/officeart/2005/8/layout/cycle4"/>
    <dgm:cxn modelId="{20745ACC-822C-4BDF-930D-0DA06973AA9C}" type="presParOf" srcId="{0190CDB4-EE06-4AAE-896B-173D5AFE9CFC}" destId="{7DFFF783-CD56-4102-AA13-4F7006CC64D3}" srcOrd="2" destOrd="0" presId="urn:microsoft.com/office/officeart/2005/8/layout/cycle4"/>
    <dgm:cxn modelId="{9A1FB863-9283-4D5F-AF81-336333512CDB}" type="presParOf" srcId="{0190CDB4-EE06-4AAE-896B-173D5AFE9CFC}" destId="{5444C482-4885-4FE4-8721-A75C9D5124DE}" srcOrd="3" destOrd="0" presId="urn:microsoft.com/office/officeart/2005/8/layout/cycle4"/>
    <dgm:cxn modelId="{8511425D-292C-479C-A0EA-13A0B9C6A7BE}" type="presParOf" srcId="{0190CDB4-EE06-4AAE-896B-173D5AFE9CFC}" destId="{5298F2B1-5BA8-422B-BF21-FDB6B6341164}" srcOrd="4" destOrd="0" presId="urn:microsoft.com/office/officeart/2005/8/layout/cycle4"/>
    <dgm:cxn modelId="{4A81605C-89AB-4418-9AF1-D0B96C892230}" type="presParOf" srcId="{8CE79FDE-CCC6-487D-988A-23622385308E}" destId="{3732C8AF-8A03-4F4E-A217-673ED900F932}" srcOrd="2" destOrd="0" presId="urn:microsoft.com/office/officeart/2005/8/layout/cycle4"/>
    <dgm:cxn modelId="{6ACB46E0-AC7B-4503-ACED-3A1404424A0C}" type="presParOf" srcId="{8CE79FDE-CCC6-487D-988A-23622385308E}" destId="{5BCE7966-287D-4BD6-94A4-4C89E41E57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1359A-48DA-42A0-B542-EDA67069AE9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2188-8C57-4975-BE79-D2C9017936EE}">
      <dgm:prSet phldrT="[Text]"/>
      <dgm:spPr>
        <a:noFill/>
        <a:ln>
          <a:noFill/>
        </a:ln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C969260D-11F1-44CA-8398-28567C10EDFC}" type="parTrans" cxnId="{EEC55C0C-D11D-4CA4-AB4E-29A8A36CA145}">
      <dgm:prSet/>
      <dgm:spPr/>
      <dgm:t>
        <a:bodyPr/>
        <a:lstStyle/>
        <a:p>
          <a:endParaRPr lang="en-US"/>
        </a:p>
      </dgm:t>
    </dgm:pt>
    <dgm:pt modelId="{7B35E693-7B6A-4F65-86C3-7F6201649B9D}" type="sibTrans" cxnId="{EEC55C0C-D11D-4CA4-AB4E-29A8A36CA145}">
      <dgm:prSet/>
      <dgm:spPr/>
      <dgm:t>
        <a:bodyPr/>
        <a:lstStyle/>
        <a:p>
          <a:endParaRPr lang="en-US"/>
        </a:p>
      </dgm:t>
    </dgm:pt>
    <dgm:pt modelId="{F56FAEC3-32A8-4422-B97C-BD9ACA8C70AF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9D46C9EA-9C5D-4A2F-A86A-FA58C2DC0D0A}" type="parTrans" cxnId="{970D7D9E-54DC-464F-A93B-4609A5F93C90}">
      <dgm:prSet/>
      <dgm:spPr/>
      <dgm:t>
        <a:bodyPr/>
        <a:lstStyle/>
        <a:p>
          <a:endParaRPr lang="en-US"/>
        </a:p>
      </dgm:t>
    </dgm:pt>
    <dgm:pt modelId="{F31CBC9D-D1AC-4999-BC42-C77A85C3DA4C}" type="sibTrans" cxnId="{970D7D9E-54DC-464F-A93B-4609A5F93C90}">
      <dgm:prSet/>
      <dgm:spPr/>
      <dgm:t>
        <a:bodyPr/>
        <a:lstStyle/>
        <a:p>
          <a:endParaRPr lang="en-US"/>
        </a:p>
      </dgm:t>
    </dgm:pt>
    <dgm:pt modelId="{33E7AA3B-7B39-4629-93AD-A8877B2033B3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Software</a:t>
          </a:r>
        </a:p>
      </dgm:t>
    </dgm:pt>
    <dgm:pt modelId="{33FB296C-AA27-4374-AD55-EE462CCA3A93}" type="parTrans" cxnId="{1B7E3792-3801-4BAA-9146-B7E178523425}">
      <dgm:prSet/>
      <dgm:spPr/>
      <dgm:t>
        <a:bodyPr/>
        <a:lstStyle/>
        <a:p>
          <a:endParaRPr lang="en-US"/>
        </a:p>
      </dgm:t>
    </dgm:pt>
    <dgm:pt modelId="{F3CA33F6-58A6-4D13-ABA4-D09F45B9FFAB}" type="sibTrans" cxnId="{1B7E3792-3801-4BAA-9146-B7E178523425}">
      <dgm:prSet/>
      <dgm:spPr/>
      <dgm:t>
        <a:bodyPr/>
        <a:lstStyle/>
        <a:p>
          <a:endParaRPr lang="en-US"/>
        </a:p>
      </dgm:t>
    </dgm:pt>
    <dgm:pt modelId="{8F5B6617-A309-4DCA-96B1-C0875015E8AD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Hardware</a:t>
          </a:r>
        </a:p>
      </dgm:t>
    </dgm:pt>
    <dgm:pt modelId="{53568360-289D-48C0-B194-E0F436581B48}" type="parTrans" cxnId="{D95B623B-379F-46B8-9F72-5341106E9A25}">
      <dgm:prSet/>
      <dgm:spPr/>
      <dgm:t>
        <a:bodyPr/>
        <a:lstStyle/>
        <a:p>
          <a:endParaRPr lang="en-US"/>
        </a:p>
      </dgm:t>
    </dgm:pt>
    <dgm:pt modelId="{FAA7A438-7288-471D-9452-D1721A75819B}" type="sibTrans" cxnId="{D95B623B-379F-46B8-9F72-5341106E9A25}">
      <dgm:prSet/>
      <dgm:spPr/>
      <dgm:t>
        <a:bodyPr/>
        <a:lstStyle/>
        <a:p>
          <a:endParaRPr lang="en-US"/>
        </a:p>
      </dgm:t>
    </dgm:pt>
    <dgm:pt modelId="{8CE79FDE-CCC6-487D-988A-23622385308E}" type="pres">
      <dgm:prSet presAssocID="{48A1359A-48DA-42A0-B542-EDA67069A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D0C3F5-D3E6-4DBC-96CD-406A57CD04B8}" type="pres">
      <dgm:prSet presAssocID="{48A1359A-48DA-42A0-B542-EDA67069AE95}" presName="children" presStyleCnt="0"/>
      <dgm:spPr/>
    </dgm:pt>
    <dgm:pt modelId="{731641C0-EE58-427F-B802-F1B55930B9ED}" type="pres">
      <dgm:prSet presAssocID="{48A1359A-48DA-42A0-B542-EDA67069AE95}" presName="childPlaceholder" presStyleCnt="0"/>
      <dgm:spPr/>
    </dgm:pt>
    <dgm:pt modelId="{0190CDB4-EE06-4AAE-896B-173D5AFE9CFC}" type="pres">
      <dgm:prSet presAssocID="{48A1359A-48DA-42A0-B542-EDA67069AE95}" presName="circle" presStyleCnt="0"/>
      <dgm:spPr/>
    </dgm:pt>
    <dgm:pt modelId="{3F65253D-D2B1-4537-828D-181AE99E786F}" type="pres">
      <dgm:prSet presAssocID="{48A1359A-48DA-42A0-B542-EDA67069AE95}" presName="quadrant1" presStyleLbl="node1" presStyleIdx="0" presStyleCnt="4" custScaleX="82338" custScaleY="82338" custLinFactNeighborX="8248" custLinFactNeighborY="8248">
        <dgm:presLayoutVars>
          <dgm:chMax val="1"/>
          <dgm:bulletEnabled val="1"/>
        </dgm:presLayoutVars>
      </dgm:prSet>
      <dgm:spPr/>
    </dgm:pt>
    <dgm:pt modelId="{324B2030-8425-422C-876D-DE81C6B204B1}" type="pres">
      <dgm:prSet presAssocID="{48A1359A-48DA-42A0-B542-EDA67069AE95}" presName="quadrant2" presStyleLbl="node1" presStyleIdx="1" presStyleCnt="4" custScaleX="82338" custScaleY="82338" custLinFactNeighborX="-8391" custLinFactNeighborY="8248">
        <dgm:presLayoutVars>
          <dgm:chMax val="1"/>
          <dgm:bulletEnabled val="1"/>
        </dgm:presLayoutVars>
      </dgm:prSet>
      <dgm:spPr/>
    </dgm:pt>
    <dgm:pt modelId="{7DFFF783-CD56-4102-AA13-4F7006CC64D3}" type="pres">
      <dgm:prSet presAssocID="{48A1359A-48DA-42A0-B542-EDA67069AE95}" presName="quadrant3" presStyleLbl="node1" presStyleIdx="2" presStyleCnt="4" custScaleX="82338" custScaleY="82338" custLinFactNeighborX="-8391" custLinFactNeighborY="-8391">
        <dgm:presLayoutVars>
          <dgm:chMax val="1"/>
          <dgm:bulletEnabled val="1"/>
        </dgm:presLayoutVars>
      </dgm:prSet>
      <dgm:spPr/>
    </dgm:pt>
    <dgm:pt modelId="{5444C482-4885-4FE4-8721-A75C9D5124DE}" type="pres">
      <dgm:prSet presAssocID="{48A1359A-48DA-42A0-B542-EDA67069AE95}" presName="quadrant4" presStyleLbl="node1" presStyleIdx="3" presStyleCnt="4" custScaleX="82338" custScaleY="82338" custLinFactNeighborX="8248" custLinFactNeighborY="-8391">
        <dgm:presLayoutVars>
          <dgm:chMax val="1"/>
          <dgm:bulletEnabled val="1"/>
        </dgm:presLayoutVars>
      </dgm:prSet>
      <dgm:spPr/>
    </dgm:pt>
    <dgm:pt modelId="{5298F2B1-5BA8-422B-BF21-FDB6B6341164}" type="pres">
      <dgm:prSet presAssocID="{48A1359A-48DA-42A0-B542-EDA67069AE95}" presName="quadrantPlaceholder" presStyleCnt="0"/>
      <dgm:spPr/>
    </dgm:pt>
    <dgm:pt modelId="{3732C8AF-8A03-4F4E-A217-673ED900F932}" type="pres">
      <dgm:prSet presAssocID="{48A1359A-48DA-42A0-B542-EDA67069AE95}" presName="center1" presStyleLbl="fgShp" presStyleIdx="0" presStyleCnt="2"/>
      <dgm:spPr>
        <a:solidFill>
          <a:schemeClr val="bg1">
            <a:lumMod val="95000"/>
          </a:schemeClr>
        </a:solidFill>
      </dgm:spPr>
    </dgm:pt>
    <dgm:pt modelId="{5BCE7966-287D-4BD6-94A4-4C89E41E5792}" type="pres">
      <dgm:prSet presAssocID="{48A1359A-48DA-42A0-B542-EDA67069AE95}" presName="center2" presStyleLbl="fgShp" presStyleIdx="1" presStyleCnt="2"/>
      <dgm:spPr>
        <a:solidFill>
          <a:schemeClr val="bg1">
            <a:lumMod val="95000"/>
          </a:schemeClr>
        </a:solidFill>
      </dgm:spPr>
    </dgm:pt>
  </dgm:ptLst>
  <dgm:cxnLst>
    <dgm:cxn modelId="{EEC55C0C-D11D-4CA4-AB4E-29A8A36CA145}" srcId="{48A1359A-48DA-42A0-B542-EDA67069AE95}" destId="{16672188-8C57-4975-BE79-D2C9017936EE}" srcOrd="0" destOrd="0" parTransId="{C969260D-11F1-44CA-8398-28567C10EDFC}" sibTransId="{7B35E693-7B6A-4F65-86C3-7F6201649B9D}"/>
    <dgm:cxn modelId="{14DD3529-3975-4EBB-8C43-380E005811B4}" type="presOf" srcId="{33E7AA3B-7B39-4629-93AD-A8877B2033B3}" destId="{7DFFF783-CD56-4102-AA13-4F7006CC64D3}" srcOrd="0" destOrd="0" presId="urn:microsoft.com/office/officeart/2005/8/layout/cycle4"/>
    <dgm:cxn modelId="{D95B623B-379F-46B8-9F72-5341106E9A25}" srcId="{48A1359A-48DA-42A0-B542-EDA67069AE95}" destId="{8F5B6617-A309-4DCA-96B1-C0875015E8AD}" srcOrd="3" destOrd="0" parTransId="{53568360-289D-48C0-B194-E0F436581B48}" sibTransId="{FAA7A438-7288-471D-9452-D1721A75819B}"/>
    <dgm:cxn modelId="{67E16F5C-03A5-42BD-AD4B-B8907795B215}" type="presOf" srcId="{8F5B6617-A309-4DCA-96B1-C0875015E8AD}" destId="{5444C482-4885-4FE4-8721-A75C9D5124DE}" srcOrd="0" destOrd="0" presId="urn:microsoft.com/office/officeart/2005/8/layout/cycle4"/>
    <dgm:cxn modelId="{E184214E-6782-4A0A-9225-C73A785D3B75}" type="presOf" srcId="{48A1359A-48DA-42A0-B542-EDA67069AE95}" destId="{8CE79FDE-CCC6-487D-988A-23622385308E}" srcOrd="0" destOrd="0" presId="urn:microsoft.com/office/officeart/2005/8/layout/cycle4"/>
    <dgm:cxn modelId="{1B7E3792-3801-4BAA-9146-B7E178523425}" srcId="{48A1359A-48DA-42A0-B542-EDA67069AE95}" destId="{33E7AA3B-7B39-4629-93AD-A8877B2033B3}" srcOrd="2" destOrd="0" parTransId="{33FB296C-AA27-4374-AD55-EE462CCA3A93}" sibTransId="{F3CA33F6-58A6-4D13-ABA4-D09F45B9FFAB}"/>
    <dgm:cxn modelId="{D0A19195-FEEF-4868-A05B-73D0A61E1869}" type="presOf" srcId="{F56FAEC3-32A8-4422-B97C-BD9ACA8C70AF}" destId="{324B2030-8425-422C-876D-DE81C6B204B1}" srcOrd="0" destOrd="0" presId="urn:microsoft.com/office/officeart/2005/8/layout/cycle4"/>
    <dgm:cxn modelId="{970D7D9E-54DC-464F-A93B-4609A5F93C90}" srcId="{48A1359A-48DA-42A0-B542-EDA67069AE95}" destId="{F56FAEC3-32A8-4422-B97C-BD9ACA8C70AF}" srcOrd="1" destOrd="0" parTransId="{9D46C9EA-9C5D-4A2F-A86A-FA58C2DC0D0A}" sibTransId="{F31CBC9D-D1AC-4999-BC42-C77A85C3DA4C}"/>
    <dgm:cxn modelId="{7B13D3E4-1317-433F-848F-D45DCE2AC38E}" type="presOf" srcId="{16672188-8C57-4975-BE79-D2C9017936EE}" destId="{3F65253D-D2B1-4537-828D-181AE99E786F}" srcOrd="0" destOrd="0" presId="urn:microsoft.com/office/officeart/2005/8/layout/cycle4"/>
    <dgm:cxn modelId="{E073D02D-39D8-4EE8-BC1C-A20B84C20BB9}" type="presParOf" srcId="{8CE79FDE-CCC6-487D-988A-23622385308E}" destId="{9DD0C3F5-D3E6-4DBC-96CD-406A57CD04B8}" srcOrd="0" destOrd="0" presId="urn:microsoft.com/office/officeart/2005/8/layout/cycle4"/>
    <dgm:cxn modelId="{A3EDA0D3-FBD8-4A0E-96B8-81331DE1BDC4}" type="presParOf" srcId="{9DD0C3F5-D3E6-4DBC-96CD-406A57CD04B8}" destId="{731641C0-EE58-427F-B802-F1B55930B9ED}" srcOrd="0" destOrd="0" presId="urn:microsoft.com/office/officeart/2005/8/layout/cycle4"/>
    <dgm:cxn modelId="{E775688B-5CAD-41C0-BD3E-1D102D54B486}" type="presParOf" srcId="{8CE79FDE-CCC6-487D-988A-23622385308E}" destId="{0190CDB4-EE06-4AAE-896B-173D5AFE9CFC}" srcOrd="1" destOrd="0" presId="urn:microsoft.com/office/officeart/2005/8/layout/cycle4"/>
    <dgm:cxn modelId="{E41A869E-CB07-46EB-ACE9-AF82449C4E5F}" type="presParOf" srcId="{0190CDB4-EE06-4AAE-896B-173D5AFE9CFC}" destId="{3F65253D-D2B1-4537-828D-181AE99E786F}" srcOrd="0" destOrd="0" presId="urn:microsoft.com/office/officeart/2005/8/layout/cycle4"/>
    <dgm:cxn modelId="{49C110CB-AABB-448A-933B-D5D343CAF2E1}" type="presParOf" srcId="{0190CDB4-EE06-4AAE-896B-173D5AFE9CFC}" destId="{324B2030-8425-422C-876D-DE81C6B204B1}" srcOrd="1" destOrd="0" presId="urn:microsoft.com/office/officeart/2005/8/layout/cycle4"/>
    <dgm:cxn modelId="{41BBB841-1A26-427B-B4AA-82152CA32049}" type="presParOf" srcId="{0190CDB4-EE06-4AAE-896B-173D5AFE9CFC}" destId="{7DFFF783-CD56-4102-AA13-4F7006CC64D3}" srcOrd="2" destOrd="0" presId="urn:microsoft.com/office/officeart/2005/8/layout/cycle4"/>
    <dgm:cxn modelId="{53BC88B9-82E9-4504-9AE1-37776EE4FDC8}" type="presParOf" srcId="{0190CDB4-EE06-4AAE-896B-173D5AFE9CFC}" destId="{5444C482-4885-4FE4-8721-A75C9D5124DE}" srcOrd="3" destOrd="0" presId="urn:microsoft.com/office/officeart/2005/8/layout/cycle4"/>
    <dgm:cxn modelId="{D71FD740-379C-4A3B-8F59-D832E13874B6}" type="presParOf" srcId="{0190CDB4-EE06-4AAE-896B-173D5AFE9CFC}" destId="{5298F2B1-5BA8-422B-BF21-FDB6B6341164}" srcOrd="4" destOrd="0" presId="urn:microsoft.com/office/officeart/2005/8/layout/cycle4"/>
    <dgm:cxn modelId="{35210393-472A-4D26-A464-B63869DAB817}" type="presParOf" srcId="{8CE79FDE-CCC6-487D-988A-23622385308E}" destId="{3732C8AF-8A03-4F4E-A217-673ED900F932}" srcOrd="2" destOrd="0" presId="urn:microsoft.com/office/officeart/2005/8/layout/cycle4"/>
    <dgm:cxn modelId="{65053329-0BE0-4A7E-A6EF-C93CF171D71A}" type="presParOf" srcId="{8CE79FDE-CCC6-487D-988A-23622385308E}" destId="{5BCE7966-287D-4BD6-94A4-4C89E41E57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1359A-48DA-42A0-B542-EDA67069AE9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E7AA3B-7B39-4629-93AD-A8877B2033B3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Software</a:t>
          </a:r>
        </a:p>
      </dgm:t>
    </dgm:pt>
    <dgm:pt modelId="{33FB296C-AA27-4374-AD55-EE462CCA3A93}" type="parTrans" cxnId="{1B7E3792-3801-4BAA-9146-B7E178523425}">
      <dgm:prSet/>
      <dgm:spPr/>
      <dgm:t>
        <a:bodyPr/>
        <a:lstStyle/>
        <a:p>
          <a:endParaRPr lang="en-US"/>
        </a:p>
      </dgm:t>
    </dgm:pt>
    <dgm:pt modelId="{F3CA33F6-58A6-4D13-ABA4-D09F45B9FFAB}" type="sibTrans" cxnId="{1B7E3792-3801-4BAA-9146-B7E178523425}">
      <dgm:prSet/>
      <dgm:spPr/>
      <dgm:t>
        <a:bodyPr/>
        <a:lstStyle/>
        <a:p>
          <a:endParaRPr lang="en-US"/>
        </a:p>
      </dgm:t>
    </dgm:pt>
    <dgm:pt modelId="{8F5B6617-A309-4DCA-96B1-C0875015E8AD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Hardware</a:t>
          </a:r>
        </a:p>
      </dgm:t>
    </dgm:pt>
    <dgm:pt modelId="{53568360-289D-48C0-B194-E0F436581B48}" type="parTrans" cxnId="{D95B623B-379F-46B8-9F72-5341106E9A25}">
      <dgm:prSet/>
      <dgm:spPr/>
      <dgm:t>
        <a:bodyPr/>
        <a:lstStyle/>
        <a:p>
          <a:endParaRPr lang="en-US"/>
        </a:p>
      </dgm:t>
    </dgm:pt>
    <dgm:pt modelId="{FAA7A438-7288-471D-9452-D1721A75819B}" type="sibTrans" cxnId="{D95B623B-379F-46B8-9F72-5341106E9A25}">
      <dgm:prSet/>
      <dgm:spPr/>
      <dgm:t>
        <a:bodyPr/>
        <a:lstStyle/>
        <a:p>
          <a:endParaRPr lang="en-US"/>
        </a:p>
      </dgm:t>
    </dgm:pt>
    <dgm:pt modelId="{F56FAEC3-32A8-4422-B97C-BD9ACA8C70AF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F31CBC9D-D1AC-4999-BC42-C77A85C3DA4C}" type="sibTrans" cxnId="{970D7D9E-54DC-464F-A93B-4609A5F93C90}">
      <dgm:prSet/>
      <dgm:spPr/>
      <dgm:t>
        <a:bodyPr/>
        <a:lstStyle/>
        <a:p>
          <a:endParaRPr lang="en-US"/>
        </a:p>
      </dgm:t>
    </dgm:pt>
    <dgm:pt modelId="{9D46C9EA-9C5D-4A2F-A86A-FA58C2DC0D0A}" type="parTrans" cxnId="{970D7D9E-54DC-464F-A93B-4609A5F93C90}">
      <dgm:prSet/>
      <dgm:spPr/>
      <dgm:t>
        <a:bodyPr/>
        <a:lstStyle/>
        <a:p>
          <a:endParaRPr lang="en-US"/>
        </a:p>
      </dgm:t>
    </dgm:pt>
    <dgm:pt modelId="{16672188-8C57-4975-BE79-D2C9017936EE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7B35E693-7B6A-4F65-86C3-7F6201649B9D}" type="sibTrans" cxnId="{EEC55C0C-D11D-4CA4-AB4E-29A8A36CA145}">
      <dgm:prSet/>
      <dgm:spPr/>
      <dgm:t>
        <a:bodyPr/>
        <a:lstStyle/>
        <a:p>
          <a:endParaRPr lang="en-US"/>
        </a:p>
      </dgm:t>
    </dgm:pt>
    <dgm:pt modelId="{C969260D-11F1-44CA-8398-28567C10EDFC}" type="parTrans" cxnId="{EEC55C0C-D11D-4CA4-AB4E-29A8A36CA145}">
      <dgm:prSet/>
      <dgm:spPr/>
      <dgm:t>
        <a:bodyPr/>
        <a:lstStyle/>
        <a:p>
          <a:endParaRPr lang="en-US"/>
        </a:p>
      </dgm:t>
    </dgm:pt>
    <dgm:pt modelId="{8CE79FDE-CCC6-487D-988A-23622385308E}" type="pres">
      <dgm:prSet presAssocID="{48A1359A-48DA-42A0-B542-EDA67069A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D0C3F5-D3E6-4DBC-96CD-406A57CD04B8}" type="pres">
      <dgm:prSet presAssocID="{48A1359A-48DA-42A0-B542-EDA67069AE95}" presName="children" presStyleCnt="0"/>
      <dgm:spPr/>
    </dgm:pt>
    <dgm:pt modelId="{731641C0-EE58-427F-B802-F1B55930B9ED}" type="pres">
      <dgm:prSet presAssocID="{48A1359A-48DA-42A0-B542-EDA67069AE95}" presName="childPlaceholder" presStyleCnt="0"/>
      <dgm:spPr/>
    </dgm:pt>
    <dgm:pt modelId="{0190CDB4-EE06-4AAE-896B-173D5AFE9CFC}" type="pres">
      <dgm:prSet presAssocID="{48A1359A-48DA-42A0-B542-EDA67069AE95}" presName="circle" presStyleCnt="0"/>
      <dgm:spPr/>
    </dgm:pt>
    <dgm:pt modelId="{3F65253D-D2B1-4537-828D-181AE99E786F}" type="pres">
      <dgm:prSet presAssocID="{48A1359A-48DA-42A0-B542-EDA67069AE95}" presName="quadrant1" presStyleLbl="node1" presStyleIdx="0" presStyleCnt="4" custScaleX="82338" custScaleY="82338" custLinFactNeighborX="8248" custLinFactNeighborY="8248">
        <dgm:presLayoutVars>
          <dgm:chMax val="1"/>
          <dgm:bulletEnabled val="1"/>
        </dgm:presLayoutVars>
      </dgm:prSet>
      <dgm:spPr/>
    </dgm:pt>
    <dgm:pt modelId="{324B2030-8425-422C-876D-DE81C6B204B1}" type="pres">
      <dgm:prSet presAssocID="{48A1359A-48DA-42A0-B542-EDA67069AE95}" presName="quadrant2" presStyleLbl="node1" presStyleIdx="1" presStyleCnt="4" custScaleX="82338" custScaleY="82338" custLinFactNeighborX="-8391" custLinFactNeighborY="8248">
        <dgm:presLayoutVars>
          <dgm:chMax val="1"/>
          <dgm:bulletEnabled val="1"/>
        </dgm:presLayoutVars>
      </dgm:prSet>
      <dgm:spPr/>
    </dgm:pt>
    <dgm:pt modelId="{7DFFF783-CD56-4102-AA13-4F7006CC64D3}" type="pres">
      <dgm:prSet presAssocID="{48A1359A-48DA-42A0-B542-EDA67069AE95}" presName="quadrant3" presStyleLbl="node1" presStyleIdx="2" presStyleCnt="4" custScaleX="82338" custScaleY="82338" custLinFactNeighborX="-8391" custLinFactNeighborY="-8391">
        <dgm:presLayoutVars>
          <dgm:chMax val="1"/>
          <dgm:bulletEnabled val="1"/>
        </dgm:presLayoutVars>
      </dgm:prSet>
      <dgm:spPr/>
    </dgm:pt>
    <dgm:pt modelId="{5444C482-4885-4FE4-8721-A75C9D5124DE}" type="pres">
      <dgm:prSet presAssocID="{48A1359A-48DA-42A0-B542-EDA67069AE95}" presName="quadrant4" presStyleLbl="node1" presStyleIdx="3" presStyleCnt="4" custScaleX="82338" custScaleY="82338" custLinFactNeighborX="8248" custLinFactNeighborY="-8391">
        <dgm:presLayoutVars>
          <dgm:chMax val="1"/>
          <dgm:bulletEnabled val="1"/>
        </dgm:presLayoutVars>
      </dgm:prSet>
      <dgm:spPr/>
    </dgm:pt>
    <dgm:pt modelId="{5298F2B1-5BA8-422B-BF21-FDB6B6341164}" type="pres">
      <dgm:prSet presAssocID="{48A1359A-48DA-42A0-B542-EDA67069AE95}" presName="quadrantPlaceholder" presStyleCnt="0"/>
      <dgm:spPr/>
    </dgm:pt>
    <dgm:pt modelId="{3732C8AF-8A03-4F4E-A217-673ED900F932}" type="pres">
      <dgm:prSet presAssocID="{48A1359A-48DA-42A0-B542-EDA67069AE95}" presName="center1" presStyleLbl="fgShp" presStyleIdx="0" presStyleCnt="2"/>
      <dgm:spPr>
        <a:solidFill>
          <a:schemeClr val="bg1">
            <a:lumMod val="95000"/>
          </a:schemeClr>
        </a:solidFill>
      </dgm:spPr>
    </dgm:pt>
    <dgm:pt modelId="{5BCE7966-287D-4BD6-94A4-4C89E41E5792}" type="pres">
      <dgm:prSet presAssocID="{48A1359A-48DA-42A0-B542-EDA67069AE95}" presName="center2" presStyleLbl="fgShp" presStyleIdx="1" presStyleCnt="2"/>
      <dgm:spPr>
        <a:solidFill>
          <a:schemeClr val="bg1">
            <a:lumMod val="95000"/>
          </a:schemeClr>
        </a:solidFill>
      </dgm:spPr>
    </dgm:pt>
  </dgm:ptLst>
  <dgm:cxnLst>
    <dgm:cxn modelId="{EEC55C0C-D11D-4CA4-AB4E-29A8A36CA145}" srcId="{48A1359A-48DA-42A0-B542-EDA67069AE95}" destId="{16672188-8C57-4975-BE79-D2C9017936EE}" srcOrd="0" destOrd="0" parTransId="{C969260D-11F1-44CA-8398-28567C10EDFC}" sibTransId="{7B35E693-7B6A-4F65-86C3-7F6201649B9D}"/>
    <dgm:cxn modelId="{14DD3529-3975-4EBB-8C43-380E005811B4}" type="presOf" srcId="{33E7AA3B-7B39-4629-93AD-A8877B2033B3}" destId="{7DFFF783-CD56-4102-AA13-4F7006CC64D3}" srcOrd="0" destOrd="0" presId="urn:microsoft.com/office/officeart/2005/8/layout/cycle4"/>
    <dgm:cxn modelId="{D95B623B-379F-46B8-9F72-5341106E9A25}" srcId="{48A1359A-48DA-42A0-B542-EDA67069AE95}" destId="{8F5B6617-A309-4DCA-96B1-C0875015E8AD}" srcOrd="3" destOrd="0" parTransId="{53568360-289D-48C0-B194-E0F436581B48}" sibTransId="{FAA7A438-7288-471D-9452-D1721A75819B}"/>
    <dgm:cxn modelId="{67E16F5C-03A5-42BD-AD4B-B8907795B215}" type="presOf" srcId="{8F5B6617-A309-4DCA-96B1-C0875015E8AD}" destId="{5444C482-4885-4FE4-8721-A75C9D5124DE}" srcOrd="0" destOrd="0" presId="urn:microsoft.com/office/officeart/2005/8/layout/cycle4"/>
    <dgm:cxn modelId="{E184214E-6782-4A0A-9225-C73A785D3B75}" type="presOf" srcId="{48A1359A-48DA-42A0-B542-EDA67069AE95}" destId="{8CE79FDE-CCC6-487D-988A-23622385308E}" srcOrd="0" destOrd="0" presId="urn:microsoft.com/office/officeart/2005/8/layout/cycle4"/>
    <dgm:cxn modelId="{1B7E3792-3801-4BAA-9146-B7E178523425}" srcId="{48A1359A-48DA-42A0-B542-EDA67069AE95}" destId="{33E7AA3B-7B39-4629-93AD-A8877B2033B3}" srcOrd="2" destOrd="0" parTransId="{33FB296C-AA27-4374-AD55-EE462CCA3A93}" sibTransId="{F3CA33F6-58A6-4D13-ABA4-D09F45B9FFAB}"/>
    <dgm:cxn modelId="{D0A19195-FEEF-4868-A05B-73D0A61E1869}" type="presOf" srcId="{F56FAEC3-32A8-4422-B97C-BD9ACA8C70AF}" destId="{324B2030-8425-422C-876D-DE81C6B204B1}" srcOrd="0" destOrd="0" presId="urn:microsoft.com/office/officeart/2005/8/layout/cycle4"/>
    <dgm:cxn modelId="{970D7D9E-54DC-464F-A93B-4609A5F93C90}" srcId="{48A1359A-48DA-42A0-B542-EDA67069AE95}" destId="{F56FAEC3-32A8-4422-B97C-BD9ACA8C70AF}" srcOrd="1" destOrd="0" parTransId="{9D46C9EA-9C5D-4A2F-A86A-FA58C2DC0D0A}" sibTransId="{F31CBC9D-D1AC-4999-BC42-C77A85C3DA4C}"/>
    <dgm:cxn modelId="{7B13D3E4-1317-433F-848F-D45DCE2AC38E}" type="presOf" srcId="{16672188-8C57-4975-BE79-D2C9017936EE}" destId="{3F65253D-D2B1-4537-828D-181AE99E786F}" srcOrd="0" destOrd="0" presId="urn:microsoft.com/office/officeart/2005/8/layout/cycle4"/>
    <dgm:cxn modelId="{E073D02D-39D8-4EE8-BC1C-A20B84C20BB9}" type="presParOf" srcId="{8CE79FDE-CCC6-487D-988A-23622385308E}" destId="{9DD0C3F5-D3E6-4DBC-96CD-406A57CD04B8}" srcOrd="0" destOrd="0" presId="urn:microsoft.com/office/officeart/2005/8/layout/cycle4"/>
    <dgm:cxn modelId="{A3EDA0D3-FBD8-4A0E-96B8-81331DE1BDC4}" type="presParOf" srcId="{9DD0C3F5-D3E6-4DBC-96CD-406A57CD04B8}" destId="{731641C0-EE58-427F-B802-F1B55930B9ED}" srcOrd="0" destOrd="0" presId="urn:microsoft.com/office/officeart/2005/8/layout/cycle4"/>
    <dgm:cxn modelId="{E775688B-5CAD-41C0-BD3E-1D102D54B486}" type="presParOf" srcId="{8CE79FDE-CCC6-487D-988A-23622385308E}" destId="{0190CDB4-EE06-4AAE-896B-173D5AFE9CFC}" srcOrd="1" destOrd="0" presId="urn:microsoft.com/office/officeart/2005/8/layout/cycle4"/>
    <dgm:cxn modelId="{E41A869E-CB07-46EB-ACE9-AF82449C4E5F}" type="presParOf" srcId="{0190CDB4-EE06-4AAE-896B-173D5AFE9CFC}" destId="{3F65253D-D2B1-4537-828D-181AE99E786F}" srcOrd="0" destOrd="0" presId="urn:microsoft.com/office/officeart/2005/8/layout/cycle4"/>
    <dgm:cxn modelId="{49C110CB-AABB-448A-933B-D5D343CAF2E1}" type="presParOf" srcId="{0190CDB4-EE06-4AAE-896B-173D5AFE9CFC}" destId="{324B2030-8425-422C-876D-DE81C6B204B1}" srcOrd="1" destOrd="0" presId="urn:microsoft.com/office/officeart/2005/8/layout/cycle4"/>
    <dgm:cxn modelId="{41BBB841-1A26-427B-B4AA-82152CA32049}" type="presParOf" srcId="{0190CDB4-EE06-4AAE-896B-173D5AFE9CFC}" destId="{7DFFF783-CD56-4102-AA13-4F7006CC64D3}" srcOrd="2" destOrd="0" presId="urn:microsoft.com/office/officeart/2005/8/layout/cycle4"/>
    <dgm:cxn modelId="{53BC88B9-82E9-4504-9AE1-37776EE4FDC8}" type="presParOf" srcId="{0190CDB4-EE06-4AAE-896B-173D5AFE9CFC}" destId="{5444C482-4885-4FE4-8721-A75C9D5124DE}" srcOrd="3" destOrd="0" presId="urn:microsoft.com/office/officeart/2005/8/layout/cycle4"/>
    <dgm:cxn modelId="{D71FD740-379C-4A3B-8F59-D832E13874B6}" type="presParOf" srcId="{0190CDB4-EE06-4AAE-896B-173D5AFE9CFC}" destId="{5298F2B1-5BA8-422B-BF21-FDB6B6341164}" srcOrd="4" destOrd="0" presId="urn:microsoft.com/office/officeart/2005/8/layout/cycle4"/>
    <dgm:cxn modelId="{35210393-472A-4D26-A464-B63869DAB817}" type="presParOf" srcId="{8CE79FDE-CCC6-487D-988A-23622385308E}" destId="{3732C8AF-8A03-4F4E-A217-673ED900F932}" srcOrd="2" destOrd="0" presId="urn:microsoft.com/office/officeart/2005/8/layout/cycle4"/>
    <dgm:cxn modelId="{65053329-0BE0-4A7E-A6EF-C93CF171D71A}" type="presParOf" srcId="{8CE79FDE-CCC6-487D-988A-23622385308E}" destId="{5BCE7966-287D-4BD6-94A4-4C89E41E57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A1359A-48DA-42A0-B542-EDA67069AE9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2188-8C57-4975-BE79-D2C9017936EE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C969260D-11F1-44CA-8398-28567C10EDFC}" type="parTrans" cxnId="{EEC55C0C-D11D-4CA4-AB4E-29A8A36CA145}">
      <dgm:prSet/>
      <dgm:spPr/>
      <dgm:t>
        <a:bodyPr/>
        <a:lstStyle/>
        <a:p>
          <a:endParaRPr lang="en-US"/>
        </a:p>
      </dgm:t>
    </dgm:pt>
    <dgm:pt modelId="{7B35E693-7B6A-4F65-86C3-7F6201649B9D}" type="sibTrans" cxnId="{EEC55C0C-D11D-4CA4-AB4E-29A8A36CA145}">
      <dgm:prSet/>
      <dgm:spPr/>
      <dgm:t>
        <a:bodyPr/>
        <a:lstStyle/>
        <a:p>
          <a:endParaRPr lang="en-US"/>
        </a:p>
      </dgm:t>
    </dgm:pt>
    <dgm:pt modelId="{F56FAEC3-32A8-4422-B97C-BD9ACA8C70AF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9D46C9EA-9C5D-4A2F-A86A-FA58C2DC0D0A}" type="parTrans" cxnId="{970D7D9E-54DC-464F-A93B-4609A5F93C90}">
      <dgm:prSet/>
      <dgm:spPr/>
      <dgm:t>
        <a:bodyPr/>
        <a:lstStyle/>
        <a:p>
          <a:endParaRPr lang="en-US"/>
        </a:p>
      </dgm:t>
    </dgm:pt>
    <dgm:pt modelId="{F31CBC9D-D1AC-4999-BC42-C77A85C3DA4C}" type="sibTrans" cxnId="{970D7D9E-54DC-464F-A93B-4609A5F93C90}">
      <dgm:prSet/>
      <dgm:spPr/>
      <dgm:t>
        <a:bodyPr/>
        <a:lstStyle/>
        <a:p>
          <a:endParaRPr lang="en-US"/>
        </a:p>
      </dgm:t>
    </dgm:pt>
    <dgm:pt modelId="{8F5B6617-A309-4DCA-96B1-C0875015E8AD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Hardware</a:t>
          </a:r>
        </a:p>
      </dgm:t>
    </dgm:pt>
    <dgm:pt modelId="{53568360-289D-48C0-B194-E0F436581B48}" type="parTrans" cxnId="{D95B623B-379F-46B8-9F72-5341106E9A25}">
      <dgm:prSet/>
      <dgm:spPr/>
      <dgm:t>
        <a:bodyPr/>
        <a:lstStyle/>
        <a:p>
          <a:endParaRPr lang="en-US"/>
        </a:p>
      </dgm:t>
    </dgm:pt>
    <dgm:pt modelId="{FAA7A438-7288-471D-9452-D1721A75819B}" type="sibTrans" cxnId="{D95B623B-379F-46B8-9F72-5341106E9A25}">
      <dgm:prSet/>
      <dgm:spPr/>
      <dgm:t>
        <a:bodyPr/>
        <a:lstStyle/>
        <a:p>
          <a:endParaRPr lang="en-US"/>
        </a:p>
      </dgm:t>
    </dgm:pt>
    <dgm:pt modelId="{33E7AA3B-7B39-4629-93AD-A8877B2033B3}">
      <dgm:prSet phldrT="[Text]"/>
      <dgm:spPr>
        <a:noFill/>
        <a:ln>
          <a:noFill/>
        </a:ln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Software</a:t>
          </a:r>
        </a:p>
      </dgm:t>
    </dgm:pt>
    <dgm:pt modelId="{F3CA33F6-58A6-4D13-ABA4-D09F45B9FFAB}" type="sibTrans" cxnId="{1B7E3792-3801-4BAA-9146-B7E178523425}">
      <dgm:prSet/>
      <dgm:spPr/>
      <dgm:t>
        <a:bodyPr/>
        <a:lstStyle/>
        <a:p>
          <a:endParaRPr lang="en-US"/>
        </a:p>
      </dgm:t>
    </dgm:pt>
    <dgm:pt modelId="{33FB296C-AA27-4374-AD55-EE462CCA3A93}" type="parTrans" cxnId="{1B7E3792-3801-4BAA-9146-B7E178523425}">
      <dgm:prSet/>
      <dgm:spPr/>
      <dgm:t>
        <a:bodyPr/>
        <a:lstStyle/>
        <a:p>
          <a:endParaRPr lang="en-US"/>
        </a:p>
      </dgm:t>
    </dgm:pt>
    <dgm:pt modelId="{8CE79FDE-CCC6-487D-988A-23622385308E}" type="pres">
      <dgm:prSet presAssocID="{48A1359A-48DA-42A0-B542-EDA67069A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D0C3F5-D3E6-4DBC-96CD-406A57CD04B8}" type="pres">
      <dgm:prSet presAssocID="{48A1359A-48DA-42A0-B542-EDA67069AE95}" presName="children" presStyleCnt="0"/>
      <dgm:spPr/>
    </dgm:pt>
    <dgm:pt modelId="{731641C0-EE58-427F-B802-F1B55930B9ED}" type="pres">
      <dgm:prSet presAssocID="{48A1359A-48DA-42A0-B542-EDA67069AE95}" presName="childPlaceholder" presStyleCnt="0"/>
      <dgm:spPr/>
    </dgm:pt>
    <dgm:pt modelId="{0190CDB4-EE06-4AAE-896B-173D5AFE9CFC}" type="pres">
      <dgm:prSet presAssocID="{48A1359A-48DA-42A0-B542-EDA67069AE95}" presName="circle" presStyleCnt="0"/>
      <dgm:spPr/>
    </dgm:pt>
    <dgm:pt modelId="{3F65253D-D2B1-4537-828D-181AE99E786F}" type="pres">
      <dgm:prSet presAssocID="{48A1359A-48DA-42A0-B542-EDA67069AE95}" presName="quadrant1" presStyleLbl="node1" presStyleIdx="0" presStyleCnt="4" custScaleX="82338" custScaleY="82338" custLinFactNeighborX="8248" custLinFactNeighborY="8248">
        <dgm:presLayoutVars>
          <dgm:chMax val="1"/>
          <dgm:bulletEnabled val="1"/>
        </dgm:presLayoutVars>
      </dgm:prSet>
      <dgm:spPr/>
    </dgm:pt>
    <dgm:pt modelId="{324B2030-8425-422C-876D-DE81C6B204B1}" type="pres">
      <dgm:prSet presAssocID="{48A1359A-48DA-42A0-B542-EDA67069AE95}" presName="quadrant2" presStyleLbl="node1" presStyleIdx="1" presStyleCnt="4" custScaleX="82338" custScaleY="82338" custLinFactNeighborX="-8391" custLinFactNeighborY="8248">
        <dgm:presLayoutVars>
          <dgm:chMax val="1"/>
          <dgm:bulletEnabled val="1"/>
        </dgm:presLayoutVars>
      </dgm:prSet>
      <dgm:spPr/>
    </dgm:pt>
    <dgm:pt modelId="{7DFFF783-CD56-4102-AA13-4F7006CC64D3}" type="pres">
      <dgm:prSet presAssocID="{48A1359A-48DA-42A0-B542-EDA67069AE95}" presName="quadrant3" presStyleLbl="node1" presStyleIdx="2" presStyleCnt="4" custScaleX="82338" custScaleY="82338" custLinFactNeighborX="-8391" custLinFactNeighborY="-8391">
        <dgm:presLayoutVars>
          <dgm:chMax val="1"/>
          <dgm:bulletEnabled val="1"/>
        </dgm:presLayoutVars>
      </dgm:prSet>
      <dgm:spPr/>
    </dgm:pt>
    <dgm:pt modelId="{5444C482-4885-4FE4-8721-A75C9D5124DE}" type="pres">
      <dgm:prSet presAssocID="{48A1359A-48DA-42A0-B542-EDA67069AE95}" presName="quadrant4" presStyleLbl="node1" presStyleIdx="3" presStyleCnt="4" custScaleX="82338" custScaleY="82338" custLinFactNeighborX="8248" custLinFactNeighborY="-8391">
        <dgm:presLayoutVars>
          <dgm:chMax val="1"/>
          <dgm:bulletEnabled val="1"/>
        </dgm:presLayoutVars>
      </dgm:prSet>
      <dgm:spPr/>
    </dgm:pt>
    <dgm:pt modelId="{5298F2B1-5BA8-422B-BF21-FDB6B6341164}" type="pres">
      <dgm:prSet presAssocID="{48A1359A-48DA-42A0-B542-EDA67069AE95}" presName="quadrantPlaceholder" presStyleCnt="0"/>
      <dgm:spPr/>
    </dgm:pt>
    <dgm:pt modelId="{3732C8AF-8A03-4F4E-A217-673ED900F932}" type="pres">
      <dgm:prSet presAssocID="{48A1359A-48DA-42A0-B542-EDA67069AE95}" presName="center1" presStyleLbl="fgShp" presStyleIdx="0" presStyleCnt="2"/>
      <dgm:spPr>
        <a:solidFill>
          <a:schemeClr val="bg1">
            <a:lumMod val="95000"/>
          </a:schemeClr>
        </a:solidFill>
      </dgm:spPr>
    </dgm:pt>
    <dgm:pt modelId="{5BCE7966-287D-4BD6-94A4-4C89E41E5792}" type="pres">
      <dgm:prSet presAssocID="{48A1359A-48DA-42A0-B542-EDA67069AE95}" presName="center2" presStyleLbl="fgShp" presStyleIdx="1" presStyleCnt="2"/>
      <dgm:spPr>
        <a:solidFill>
          <a:schemeClr val="bg1">
            <a:lumMod val="95000"/>
          </a:schemeClr>
        </a:solidFill>
      </dgm:spPr>
    </dgm:pt>
  </dgm:ptLst>
  <dgm:cxnLst>
    <dgm:cxn modelId="{9FB2F101-3DA0-49AF-AF90-D30355C9B042}" type="presOf" srcId="{48A1359A-48DA-42A0-B542-EDA67069AE95}" destId="{8CE79FDE-CCC6-487D-988A-23622385308E}" srcOrd="0" destOrd="0" presId="urn:microsoft.com/office/officeart/2005/8/layout/cycle4"/>
    <dgm:cxn modelId="{EEC55C0C-D11D-4CA4-AB4E-29A8A36CA145}" srcId="{48A1359A-48DA-42A0-B542-EDA67069AE95}" destId="{16672188-8C57-4975-BE79-D2C9017936EE}" srcOrd="0" destOrd="0" parTransId="{C969260D-11F1-44CA-8398-28567C10EDFC}" sibTransId="{7B35E693-7B6A-4F65-86C3-7F6201649B9D}"/>
    <dgm:cxn modelId="{F9935726-B2CF-4225-B7A6-E3D9AB684A38}" type="presOf" srcId="{33E7AA3B-7B39-4629-93AD-A8877B2033B3}" destId="{7DFFF783-CD56-4102-AA13-4F7006CC64D3}" srcOrd="0" destOrd="0" presId="urn:microsoft.com/office/officeart/2005/8/layout/cycle4"/>
    <dgm:cxn modelId="{D95B623B-379F-46B8-9F72-5341106E9A25}" srcId="{48A1359A-48DA-42A0-B542-EDA67069AE95}" destId="{8F5B6617-A309-4DCA-96B1-C0875015E8AD}" srcOrd="3" destOrd="0" parTransId="{53568360-289D-48C0-B194-E0F436581B48}" sibTransId="{FAA7A438-7288-471D-9452-D1721A75819B}"/>
    <dgm:cxn modelId="{1A3F7361-C911-4BDE-83C3-DC1039AA0741}" type="presOf" srcId="{8F5B6617-A309-4DCA-96B1-C0875015E8AD}" destId="{5444C482-4885-4FE4-8721-A75C9D5124DE}" srcOrd="0" destOrd="0" presId="urn:microsoft.com/office/officeart/2005/8/layout/cycle4"/>
    <dgm:cxn modelId="{99CA1178-F313-44B3-B0B6-E94E95213442}" type="presOf" srcId="{16672188-8C57-4975-BE79-D2C9017936EE}" destId="{3F65253D-D2B1-4537-828D-181AE99E786F}" srcOrd="0" destOrd="0" presId="urn:microsoft.com/office/officeart/2005/8/layout/cycle4"/>
    <dgm:cxn modelId="{1B7E3792-3801-4BAA-9146-B7E178523425}" srcId="{48A1359A-48DA-42A0-B542-EDA67069AE95}" destId="{33E7AA3B-7B39-4629-93AD-A8877B2033B3}" srcOrd="2" destOrd="0" parTransId="{33FB296C-AA27-4374-AD55-EE462CCA3A93}" sibTransId="{F3CA33F6-58A6-4D13-ABA4-D09F45B9FFAB}"/>
    <dgm:cxn modelId="{4FBA839A-9994-480A-9693-2A7CD5A89EB3}" type="presOf" srcId="{F56FAEC3-32A8-4422-B97C-BD9ACA8C70AF}" destId="{324B2030-8425-422C-876D-DE81C6B204B1}" srcOrd="0" destOrd="0" presId="urn:microsoft.com/office/officeart/2005/8/layout/cycle4"/>
    <dgm:cxn modelId="{970D7D9E-54DC-464F-A93B-4609A5F93C90}" srcId="{48A1359A-48DA-42A0-B542-EDA67069AE95}" destId="{F56FAEC3-32A8-4422-B97C-BD9ACA8C70AF}" srcOrd="1" destOrd="0" parTransId="{9D46C9EA-9C5D-4A2F-A86A-FA58C2DC0D0A}" sibTransId="{F31CBC9D-D1AC-4999-BC42-C77A85C3DA4C}"/>
    <dgm:cxn modelId="{28FE57BB-CD26-48C2-B9CF-032D31EDB4F6}" type="presParOf" srcId="{8CE79FDE-CCC6-487D-988A-23622385308E}" destId="{9DD0C3F5-D3E6-4DBC-96CD-406A57CD04B8}" srcOrd="0" destOrd="0" presId="urn:microsoft.com/office/officeart/2005/8/layout/cycle4"/>
    <dgm:cxn modelId="{603AEC66-8757-4D36-9B0A-3916DF9ABE0A}" type="presParOf" srcId="{9DD0C3F5-D3E6-4DBC-96CD-406A57CD04B8}" destId="{731641C0-EE58-427F-B802-F1B55930B9ED}" srcOrd="0" destOrd="0" presId="urn:microsoft.com/office/officeart/2005/8/layout/cycle4"/>
    <dgm:cxn modelId="{F6C8D371-B05C-471F-97EA-3D7FBBC4F9DE}" type="presParOf" srcId="{8CE79FDE-CCC6-487D-988A-23622385308E}" destId="{0190CDB4-EE06-4AAE-896B-173D5AFE9CFC}" srcOrd="1" destOrd="0" presId="urn:microsoft.com/office/officeart/2005/8/layout/cycle4"/>
    <dgm:cxn modelId="{F2B95705-C27E-472A-8334-844927915607}" type="presParOf" srcId="{0190CDB4-EE06-4AAE-896B-173D5AFE9CFC}" destId="{3F65253D-D2B1-4537-828D-181AE99E786F}" srcOrd="0" destOrd="0" presId="urn:microsoft.com/office/officeart/2005/8/layout/cycle4"/>
    <dgm:cxn modelId="{4541DB52-8A02-4A35-99D9-3A1F4B569702}" type="presParOf" srcId="{0190CDB4-EE06-4AAE-896B-173D5AFE9CFC}" destId="{324B2030-8425-422C-876D-DE81C6B204B1}" srcOrd="1" destOrd="0" presId="urn:microsoft.com/office/officeart/2005/8/layout/cycle4"/>
    <dgm:cxn modelId="{97777CA9-1DEF-4675-AB26-EFDF44292CDF}" type="presParOf" srcId="{0190CDB4-EE06-4AAE-896B-173D5AFE9CFC}" destId="{7DFFF783-CD56-4102-AA13-4F7006CC64D3}" srcOrd="2" destOrd="0" presId="urn:microsoft.com/office/officeart/2005/8/layout/cycle4"/>
    <dgm:cxn modelId="{F0FA15A1-0F88-4B7F-816B-46D190D7B3FC}" type="presParOf" srcId="{0190CDB4-EE06-4AAE-896B-173D5AFE9CFC}" destId="{5444C482-4885-4FE4-8721-A75C9D5124DE}" srcOrd="3" destOrd="0" presId="urn:microsoft.com/office/officeart/2005/8/layout/cycle4"/>
    <dgm:cxn modelId="{512225D2-79A8-415D-BB2D-AF4050234EA3}" type="presParOf" srcId="{0190CDB4-EE06-4AAE-896B-173D5AFE9CFC}" destId="{5298F2B1-5BA8-422B-BF21-FDB6B6341164}" srcOrd="4" destOrd="0" presId="urn:microsoft.com/office/officeart/2005/8/layout/cycle4"/>
    <dgm:cxn modelId="{B80BCAAF-1AD1-4229-A76F-A9B6D9DB1D33}" type="presParOf" srcId="{8CE79FDE-CCC6-487D-988A-23622385308E}" destId="{3732C8AF-8A03-4F4E-A217-673ED900F932}" srcOrd="2" destOrd="0" presId="urn:microsoft.com/office/officeart/2005/8/layout/cycle4"/>
    <dgm:cxn modelId="{19205079-8BB6-4869-9740-1359D19B7FDF}" type="presParOf" srcId="{8CE79FDE-CCC6-487D-988A-23622385308E}" destId="{5BCE7966-287D-4BD6-94A4-4C89E41E57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A1359A-48DA-42A0-B542-EDA67069AE9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2188-8C57-4975-BE79-D2C9017936EE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C969260D-11F1-44CA-8398-28567C10EDFC}" type="parTrans" cxnId="{EEC55C0C-D11D-4CA4-AB4E-29A8A36CA145}">
      <dgm:prSet/>
      <dgm:spPr/>
      <dgm:t>
        <a:bodyPr/>
        <a:lstStyle/>
        <a:p>
          <a:endParaRPr lang="en-US"/>
        </a:p>
      </dgm:t>
    </dgm:pt>
    <dgm:pt modelId="{7B35E693-7B6A-4F65-86C3-7F6201649B9D}" type="sibTrans" cxnId="{EEC55C0C-D11D-4CA4-AB4E-29A8A36CA145}">
      <dgm:prSet/>
      <dgm:spPr/>
      <dgm:t>
        <a:bodyPr/>
        <a:lstStyle/>
        <a:p>
          <a:endParaRPr lang="en-US"/>
        </a:p>
      </dgm:t>
    </dgm:pt>
    <dgm:pt modelId="{F56FAEC3-32A8-4422-B97C-BD9ACA8C70AF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9D46C9EA-9C5D-4A2F-A86A-FA58C2DC0D0A}" type="parTrans" cxnId="{970D7D9E-54DC-464F-A93B-4609A5F93C90}">
      <dgm:prSet/>
      <dgm:spPr/>
      <dgm:t>
        <a:bodyPr/>
        <a:lstStyle/>
        <a:p>
          <a:endParaRPr lang="en-US"/>
        </a:p>
      </dgm:t>
    </dgm:pt>
    <dgm:pt modelId="{F31CBC9D-D1AC-4999-BC42-C77A85C3DA4C}" type="sibTrans" cxnId="{970D7D9E-54DC-464F-A93B-4609A5F93C90}">
      <dgm:prSet/>
      <dgm:spPr/>
      <dgm:t>
        <a:bodyPr/>
        <a:lstStyle/>
        <a:p>
          <a:endParaRPr lang="en-US"/>
        </a:p>
      </dgm:t>
    </dgm:pt>
    <dgm:pt modelId="{33E7AA3B-7B39-4629-93AD-A8877B2033B3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Software</a:t>
          </a:r>
        </a:p>
      </dgm:t>
    </dgm:pt>
    <dgm:pt modelId="{33FB296C-AA27-4374-AD55-EE462CCA3A93}" type="parTrans" cxnId="{1B7E3792-3801-4BAA-9146-B7E178523425}">
      <dgm:prSet/>
      <dgm:spPr/>
      <dgm:t>
        <a:bodyPr/>
        <a:lstStyle/>
        <a:p>
          <a:endParaRPr lang="en-US"/>
        </a:p>
      </dgm:t>
    </dgm:pt>
    <dgm:pt modelId="{F3CA33F6-58A6-4D13-ABA4-D09F45B9FFAB}" type="sibTrans" cxnId="{1B7E3792-3801-4BAA-9146-B7E178523425}">
      <dgm:prSet/>
      <dgm:spPr/>
      <dgm:t>
        <a:bodyPr/>
        <a:lstStyle/>
        <a:p>
          <a:endParaRPr lang="en-US"/>
        </a:p>
      </dgm:t>
    </dgm:pt>
    <dgm:pt modelId="{8F5B6617-A309-4DCA-96B1-C0875015E8AD}">
      <dgm:prSet phldrT="[Text]"/>
      <dgm:spPr>
        <a:noFill/>
        <a:ln>
          <a:noFill/>
        </a:ln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Hardware</a:t>
          </a:r>
        </a:p>
      </dgm:t>
    </dgm:pt>
    <dgm:pt modelId="{53568360-289D-48C0-B194-E0F436581B48}" type="parTrans" cxnId="{D95B623B-379F-46B8-9F72-5341106E9A25}">
      <dgm:prSet/>
      <dgm:spPr/>
      <dgm:t>
        <a:bodyPr/>
        <a:lstStyle/>
        <a:p>
          <a:endParaRPr lang="en-US"/>
        </a:p>
      </dgm:t>
    </dgm:pt>
    <dgm:pt modelId="{FAA7A438-7288-471D-9452-D1721A75819B}" type="sibTrans" cxnId="{D95B623B-379F-46B8-9F72-5341106E9A25}">
      <dgm:prSet/>
      <dgm:spPr/>
      <dgm:t>
        <a:bodyPr/>
        <a:lstStyle/>
        <a:p>
          <a:endParaRPr lang="en-US"/>
        </a:p>
      </dgm:t>
    </dgm:pt>
    <dgm:pt modelId="{8CE79FDE-CCC6-487D-988A-23622385308E}" type="pres">
      <dgm:prSet presAssocID="{48A1359A-48DA-42A0-B542-EDA67069A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D0C3F5-D3E6-4DBC-96CD-406A57CD04B8}" type="pres">
      <dgm:prSet presAssocID="{48A1359A-48DA-42A0-B542-EDA67069AE95}" presName="children" presStyleCnt="0"/>
      <dgm:spPr/>
    </dgm:pt>
    <dgm:pt modelId="{731641C0-EE58-427F-B802-F1B55930B9ED}" type="pres">
      <dgm:prSet presAssocID="{48A1359A-48DA-42A0-B542-EDA67069AE95}" presName="childPlaceholder" presStyleCnt="0"/>
      <dgm:spPr/>
    </dgm:pt>
    <dgm:pt modelId="{0190CDB4-EE06-4AAE-896B-173D5AFE9CFC}" type="pres">
      <dgm:prSet presAssocID="{48A1359A-48DA-42A0-B542-EDA67069AE95}" presName="circle" presStyleCnt="0"/>
      <dgm:spPr/>
    </dgm:pt>
    <dgm:pt modelId="{3F65253D-D2B1-4537-828D-181AE99E786F}" type="pres">
      <dgm:prSet presAssocID="{48A1359A-48DA-42A0-B542-EDA67069AE95}" presName="quadrant1" presStyleLbl="node1" presStyleIdx="0" presStyleCnt="4" custScaleX="82338" custScaleY="82338" custLinFactNeighborX="8248" custLinFactNeighborY="8248">
        <dgm:presLayoutVars>
          <dgm:chMax val="1"/>
          <dgm:bulletEnabled val="1"/>
        </dgm:presLayoutVars>
      </dgm:prSet>
      <dgm:spPr/>
    </dgm:pt>
    <dgm:pt modelId="{324B2030-8425-422C-876D-DE81C6B204B1}" type="pres">
      <dgm:prSet presAssocID="{48A1359A-48DA-42A0-B542-EDA67069AE95}" presName="quadrant2" presStyleLbl="node1" presStyleIdx="1" presStyleCnt="4" custScaleX="82338" custScaleY="82338" custLinFactNeighborX="-8391" custLinFactNeighborY="8248">
        <dgm:presLayoutVars>
          <dgm:chMax val="1"/>
          <dgm:bulletEnabled val="1"/>
        </dgm:presLayoutVars>
      </dgm:prSet>
      <dgm:spPr/>
    </dgm:pt>
    <dgm:pt modelId="{7DFFF783-CD56-4102-AA13-4F7006CC64D3}" type="pres">
      <dgm:prSet presAssocID="{48A1359A-48DA-42A0-B542-EDA67069AE95}" presName="quadrant3" presStyleLbl="node1" presStyleIdx="2" presStyleCnt="4" custScaleX="82338" custScaleY="82338" custLinFactNeighborX="-8391" custLinFactNeighborY="-8391">
        <dgm:presLayoutVars>
          <dgm:chMax val="1"/>
          <dgm:bulletEnabled val="1"/>
        </dgm:presLayoutVars>
      </dgm:prSet>
      <dgm:spPr/>
    </dgm:pt>
    <dgm:pt modelId="{5444C482-4885-4FE4-8721-A75C9D5124DE}" type="pres">
      <dgm:prSet presAssocID="{48A1359A-48DA-42A0-B542-EDA67069AE95}" presName="quadrant4" presStyleLbl="node1" presStyleIdx="3" presStyleCnt="4" custScaleX="82338" custScaleY="82338" custLinFactNeighborX="8248" custLinFactNeighborY="-8391">
        <dgm:presLayoutVars>
          <dgm:chMax val="1"/>
          <dgm:bulletEnabled val="1"/>
        </dgm:presLayoutVars>
      </dgm:prSet>
      <dgm:spPr/>
    </dgm:pt>
    <dgm:pt modelId="{5298F2B1-5BA8-422B-BF21-FDB6B6341164}" type="pres">
      <dgm:prSet presAssocID="{48A1359A-48DA-42A0-B542-EDA67069AE95}" presName="quadrantPlaceholder" presStyleCnt="0"/>
      <dgm:spPr/>
    </dgm:pt>
    <dgm:pt modelId="{3732C8AF-8A03-4F4E-A217-673ED900F932}" type="pres">
      <dgm:prSet presAssocID="{48A1359A-48DA-42A0-B542-EDA67069AE95}" presName="center1" presStyleLbl="fgShp" presStyleIdx="0" presStyleCnt="2"/>
      <dgm:spPr>
        <a:solidFill>
          <a:schemeClr val="bg1">
            <a:lumMod val="95000"/>
          </a:schemeClr>
        </a:solidFill>
      </dgm:spPr>
    </dgm:pt>
    <dgm:pt modelId="{5BCE7966-287D-4BD6-94A4-4C89E41E5792}" type="pres">
      <dgm:prSet presAssocID="{48A1359A-48DA-42A0-B542-EDA67069AE95}" presName="center2" presStyleLbl="fgShp" presStyleIdx="1" presStyleCnt="2"/>
      <dgm:spPr>
        <a:solidFill>
          <a:schemeClr val="bg1">
            <a:lumMod val="95000"/>
          </a:schemeClr>
        </a:solidFill>
      </dgm:spPr>
    </dgm:pt>
  </dgm:ptLst>
  <dgm:cxnLst>
    <dgm:cxn modelId="{EEC55C0C-D11D-4CA4-AB4E-29A8A36CA145}" srcId="{48A1359A-48DA-42A0-B542-EDA67069AE95}" destId="{16672188-8C57-4975-BE79-D2C9017936EE}" srcOrd="0" destOrd="0" parTransId="{C969260D-11F1-44CA-8398-28567C10EDFC}" sibTransId="{7B35E693-7B6A-4F65-86C3-7F6201649B9D}"/>
    <dgm:cxn modelId="{D95B623B-379F-46B8-9F72-5341106E9A25}" srcId="{48A1359A-48DA-42A0-B542-EDA67069AE95}" destId="{8F5B6617-A309-4DCA-96B1-C0875015E8AD}" srcOrd="3" destOrd="0" parTransId="{53568360-289D-48C0-B194-E0F436581B48}" sibTransId="{FAA7A438-7288-471D-9452-D1721A75819B}"/>
    <dgm:cxn modelId="{1B7E3792-3801-4BAA-9146-B7E178523425}" srcId="{48A1359A-48DA-42A0-B542-EDA67069AE95}" destId="{33E7AA3B-7B39-4629-93AD-A8877B2033B3}" srcOrd="2" destOrd="0" parTransId="{33FB296C-AA27-4374-AD55-EE462CCA3A93}" sibTransId="{F3CA33F6-58A6-4D13-ABA4-D09F45B9FFAB}"/>
    <dgm:cxn modelId="{E4240795-23F6-409E-A677-04D36A6676D9}" type="presOf" srcId="{33E7AA3B-7B39-4629-93AD-A8877B2033B3}" destId="{7DFFF783-CD56-4102-AA13-4F7006CC64D3}" srcOrd="0" destOrd="0" presId="urn:microsoft.com/office/officeart/2005/8/layout/cycle4"/>
    <dgm:cxn modelId="{970D7D9E-54DC-464F-A93B-4609A5F93C90}" srcId="{48A1359A-48DA-42A0-B542-EDA67069AE95}" destId="{F56FAEC3-32A8-4422-B97C-BD9ACA8C70AF}" srcOrd="1" destOrd="0" parTransId="{9D46C9EA-9C5D-4A2F-A86A-FA58C2DC0D0A}" sibTransId="{F31CBC9D-D1AC-4999-BC42-C77A85C3DA4C}"/>
    <dgm:cxn modelId="{966AF9A1-97F1-4AF6-8E98-80AAD87A1F66}" type="presOf" srcId="{48A1359A-48DA-42A0-B542-EDA67069AE95}" destId="{8CE79FDE-CCC6-487D-988A-23622385308E}" srcOrd="0" destOrd="0" presId="urn:microsoft.com/office/officeart/2005/8/layout/cycle4"/>
    <dgm:cxn modelId="{E9C6FFAA-426F-4272-A7E0-0A8F606BEFA1}" type="presOf" srcId="{F56FAEC3-32A8-4422-B97C-BD9ACA8C70AF}" destId="{324B2030-8425-422C-876D-DE81C6B204B1}" srcOrd="0" destOrd="0" presId="urn:microsoft.com/office/officeart/2005/8/layout/cycle4"/>
    <dgm:cxn modelId="{787C5CDD-E6A5-4827-93EA-A0CE206C36CF}" type="presOf" srcId="{8F5B6617-A309-4DCA-96B1-C0875015E8AD}" destId="{5444C482-4885-4FE4-8721-A75C9D5124DE}" srcOrd="0" destOrd="0" presId="urn:microsoft.com/office/officeart/2005/8/layout/cycle4"/>
    <dgm:cxn modelId="{A51F02F7-852C-42BE-8BDE-A7DBE1BDD5C3}" type="presOf" srcId="{16672188-8C57-4975-BE79-D2C9017936EE}" destId="{3F65253D-D2B1-4537-828D-181AE99E786F}" srcOrd="0" destOrd="0" presId="urn:microsoft.com/office/officeart/2005/8/layout/cycle4"/>
    <dgm:cxn modelId="{5F0CC4D3-6861-478F-BA64-163D8ADF81A0}" type="presParOf" srcId="{8CE79FDE-CCC6-487D-988A-23622385308E}" destId="{9DD0C3F5-D3E6-4DBC-96CD-406A57CD04B8}" srcOrd="0" destOrd="0" presId="urn:microsoft.com/office/officeart/2005/8/layout/cycle4"/>
    <dgm:cxn modelId="{2175ADE2-73E1-43FC-953E-2A3C273F30E8}" type="presParOf" srcId="{9DD0C3F5-D3E6-4DBC-96CD-406A57CD04B8}" destId="{731641C0-EE58-427F-B802-F1B55930B9ED}" srcOrd="0" destOrd="0" presId="urn:microsoft.com/office/officeart/2005/8/layout/cycle4"/>
    <dgm:cxn modelId="{B1E5B9BB-11D4-4BE9-8C04-F7B78BE2BD87}" type="presParOf" srcId="{8CE79FDE-CCC6-487D-988A-23622385308E}" destId="{0190CDB4-EE06-4AAE-896B-173D5AFE9CFC}" srcOrd="1" destOrd="0" presId="urn:microsoft.com/office/officeart/2005/8/layout/cycle4"/>
    <dgm:cxn modelId="{80D78A25-5165-4820-B2B5-12F0E73AA64B}" type="presParOf" srcId="{0190CDB4-EE06-4AAE-896B-173D5AFE9CFC}" destId="{3F65253D-D2B1-4537-828D-181AE99E786F}" srcOrd="0" destOrd="0" presId="urn:microsoft.com/office/officeart/2005/8/layout/cycle4"/>
    <dgm:cxn modelId="{DA7827A2-4192-4A31-AE37-657CC4F75878}" type="presParOf" srcId="{0190CDB4-EE06-4AAE-896B-173D5AFE9CFC}" destId="{324B2030-8425-422C-876D-DE81C6B204B1}" srcOrd="1" destOrd="0" presId="urn:microsoft.com/office/officeart/2005/8/layout/cycle4"/>
    <dgm:cxn modelId="{87D32DCD-1A2E-4A73-8442-07B387A86AA7}" type="presParOf" srcId="{0190CDB4-EE06-4AAE-896B-173D5AFE9CFC}" destId="{7DFFF783-CD56-4102-AA13-4F7006CC64D3}" srcOrd="2" destOrd="0" presId="urn:microsoft.com/office/officeart/2005/8/layout/cycle4"/>
    <dgm:cxn modelId="{7ED8C813-24F3-49EB-8658-E64C75AE898C}" type="presParOf" srcId="{0190CDB4-EE06-4AAE-896B-173D5AFE9CFC}" destId="{5444C482-4885-4FE4-8721-A75C9D5124DE}" srcOrd="3" destOrd="0" presId="urn:microsoft.com/office/officeart/2005/8/layout/cycle4"/>
    <dgm:cxn modelId="{79AAAA0F-68AC-4AFA-8ECA-0B69D37B1EC2}" type="presParOf" srcId="{0190CDB4-EE06-4AAE-896B-173D5AFE9CFC}" destId="{5298F2B1-5BA8-422B-BF21-FDB6B6341164}" srcOrd="4" destOrd="0" presId="urn:microsoft.com/office/officeart/2005/8/layout/cycle4"/>
    <dgm:cxn modelId="{A21CF712-8425-4762-BB12-9D1608429117}" type="presParOf" srcId="{8CE79FDE-CCC6-487D-988A-23622385308E}" destId="{3732C8AF-8A03-4F4E-A217-673ED900F932}" srcOrd="2" destOrd="0" presId="urn:microsoft.com/office/officeart/2005/8/layout/cycle4"/>
    <dgm:cxn modelId="{BE883B12-50ED-4B8B-B6ED-73E0A879C024}" type="presParOf" srcId="{8CE79FDE-CCC6-487D-988A-23622385308E}" destId="{5BCE7966-287D-4BD6-94A4-4C89E41E57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A1359A-48DA-42A0-B542-EDA67069AE95}" type="doc">
      <dgm:prSet loTypeId="urn:microsoft.com/office/officeart/2005/8/layout/cycle4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2188-8C57-4975-BE79-D2C9017936EE}">
      <dgm:prSet phldrT="[Text]"/>
      <dgm:spPr/>
      <dgm:t>
        <a:bodyPr/>
        <a:lstStyle/>
        <a:p>
          <a:r>
            <a:rPr lang="en-US" dirty="0"/>
            <a:t>Database</a:t>
          </a:r>
        </a:p>
        <a:p>
          <a:endParaRPr lang="en-US" dirty="0"/>
        </a:p>
      </dgm:t>
    </dgm:pt>
    <dgm:pt modelId="{C969260D-11F1-44CA-8398-28567C10EDFC}" type="parTrans" cxnId="{EEC55C0C-D11D-4CA4-AB4E-29A8A36CA145}">
      <dgm:prSet/>
      <dgm:spPr/>
      <dgm:t>
        <a:bodyPr/>
        <a:lstStyle/>
        <a:p>
          <a:endParaRPr lang="en-US"/>
        </a:p>
      </dgm:t>
    </dgm:pt>
    <dgm:pt modelId="{7B35E693-7B6A-4F65-86C3-7F6201649B9D}" type="sibTrans" cxnId="{EEC55C0C-D11D-4CA4-AB4E-29A8A36CA145}">
      <dgm:prSet/>
      <dgm:spPr/>
      <dgm:t>
        <a:bodyPr/>
        <a:lstStyle/>
        <a:p>
          <a:endParaRPr lang="en-US"/>
        </a:p>
      </dgm:t>
    </dgm:pt>
    <dgm:pt modelId="{F56FAEC3-32A8-4422-B97C-BD9ACA8C70AF}">
      <dgm:prSet phldrT="[Text]"/>
      <dgm:spPr/>
      <dgm:t>
        <a:bodyPr/>
        <a:lstStyle/>
        <a:p>
          <a:r>
            <a:rPr lang="en-US" dirty="0"/>
            <a:t>Web </a:t>
          </a:r>
        </a:p>
        <a:p>
          <a:endParaRPr lang="en-US" dirty="0"/>
        </a:p>
      </dgm:t>
    </dgm:pt>
    <dgm:pt modelId="{9D46C9EA-9C5D-4A2F-A86A-FA58C2DC0D0A}" type="parTrans" cxnId="{970D7D9E-54DC-464F-A93B-4609A5F93C90}">
      <dgm:prSet/>
      <dgm:spPr/>
      <dgm:t>
        <a:bodyPr/>
        <a:lstStyle/>
        <a:p>
          <a:endParaRPr lang="en-US"/>
        </a:p>
      </dgm:t>
    </dgm:pt>
    <dgm:pt modelId="{F31CBC9D-D1AC-4999-BC42-C77A85C3DA4C}" type="sibTrans" cxnId="{970D7D9E-54DC-464F-A93B-4609A5F93C90}">
      <dgm:prSet/>
      <dgm:spPr/>
      <dgm:t>
        <a:bodyPr/>
        <a:lstStyle/>
        <a:p>
          <a:endParaRPr lang="en-US"/>
        </a:p>
      </dgm:t>
    </dgm:pt>
    <dgm:pt modelId="{33E7AA3B-7B39-4629-93AD-A8877B2033B3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Software</a:t>
          </a:r>
        </a:p>
      </dgm:t>
    </dgm:pt>
    <dgm:pt modelId="{33FB296C-AA27-4374-AD55-EE462CCA3A93}" type="parTrans" cxnId="{1B7E3792-3801-4BAA-9146-B7E178523425}">
      <dgm:prSet/>
      <dgm:spPr/>
      <dgm:t>
        <a:bodyPr/>
        <a:lstStyle/>
        <a:p>
          <a:endParaRPr lang="en-US"/>
        </a:p>
      </dgm:t>
    </dgm:pt>
    <dgm:pt modelId="{F3CA33F6-58A6-4D13-ABA4-D09F45B9FFAB}" type="sibTrans" cxnId="{1B7E3792-3801-4BAA-9146-B7E178523425}">
      <dgm:prSet/>
      <dgm:spPr/>
      <dgm:t>
        <a:bodyPr/>
        <a:lstStyle/>
        <a:p>
          <a:endParaRPr lang="en-US"/>
        </a:p>
      </dgm:t>
    </dgm:pt>
    <dgm:pt modelId="{8F5B6617-A309-4DCA-96B1-C0875015E8AD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Hardware</a:t>
          </a:r>
        </a:p>
      </dgm:t>
    </dgm:pt>
    <dgm:pt modelId="{53568360-289D-48C0-B194-E0F436581B48}" type="parTrans" cxnId="{D95B623B-379F-46B8-9F72-5341106E9A25}">
      <dgm:prSet/>
      <dgm:spPr/>
      <dgm:t>
        <a:bodyPr/>
        <a:lstStyle/>
        <a:p>
          <a:endParaRPr lang="en-US"/>
        </a:p>
      </dgm:t>
    </dgm:pt>
    <dgm:pt modelId="{FAA7A438-7288-471D-9452-D1721A75819B}" type="sibTrans" cxnId="{D95B623B-379F-46B8-9F72-5341106E9A25}">
      <dgm:prSet/>
      <dgm:spPr/>
      <dgm:t>
        <a:bodyPr/>
        <a:lstStyle/>
        <a:p>
          <a:endParaRPr lang="en-US"/>
        </a:p>
      </dgm:t>
    </dgm:pt>
    <dgm:pt modelId="{8CE79FDE-CCC6-487D-988A-23622385308E}" type="pres">
      <dgm:prSet presAssocID="{48A1359A-48DA-42A0-B542-EDA67069A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D0C3F5-D3E6-4DBC-96CD-406A57CD04B8}" type="pres">
      <dgm:prSet presAssocID="{48A1359A-48DA-42A0-B542-EDA67069AE95}" presName="children" presStyleCnt="0"/>
      <dgm:spPr/>
    </dgm:pt>
    <dgm:pt modelId="{731641C0-EE58-427F-B802-F1B55930B9ED}" type="pres">
      <dgm:prSet presAssocID="{48A1359A-48DA-42A0-B542-EDA67069AE95}" presName="childPlaceholder" presStyleCnt="0"/>
      <dgm:spPr/>
    </dgm:pt>
    <dgm:pt modelId="{0190CDB4-EE06-4AAE-896B-173D5AFE9CFC}" type="pres">
      <dgm:prSet presAssocID="{48A1359A-48DA-42A0-B542-EDA67069AE95}" presName="circle" presStyleCnt="0"/>
      <dgm:spPr/>
    </dgm:pt>
    <dgm:pt modelId="{3F65253D-D2B1-4537-828D-181AE99E786F}" type="pres">
      <dgm:prSet presAssocID="{48A1359A-48DA-42A0-B542-EDA67069AE95}" presName="quadrant1" presStyleLbl="node1" presStyleIdx="0" presStyleCnt="4" custScaleX="82338" custScaleY="82338" custLinFactNeighborX="8248" custLinFactNeighborY="8248">
        <dgm:presLayoutVars>
          <dgm:chMax val="1"/>
          <dgm:bulletEnabled val="1"/>
        </dgm:presLayoutVars>
      </dgm:prSet>
      <dgm:spPr/>
    </dgm:pt>
    <dgm:pt modelId="{324B2030-8425-422C-876D-DE81C6B204B1}" type="pres">
      <dgm:prSet presAssocID="{48A1359A-48DA-42A0-B542-EDA67069AE95}" presName="quadrant2" presStyleLbl="node1" presStyleIdx="1" presStyleCnt="4" custScaleX="82338" custScaleY="82338" custLinFactNeighborX="-8391" custLinFactNeighborY="8248">
        <dgm:presLayoutVars>
          <dgm:chMax val="1"/>
          <dgm:bulletEnabled val="1"/>
        </dgm:presLayoutVars>
      </dgm:prSet>
      <dgm:spPr/>
    </dgm:pt>
    <dgm:pt modelId="{7DFFF783-CD56-4102-AA13-4F7006CC64D3}" type="pres">
      <dgm:prSet presAssocID="{48A1359A-48DA-42A0-B542-EDA67069AE95}" presName="quadrant3" presStyleLbl="node1" presStyleIdx="2" presStyleCnt="4" custScaleX="82338" custScaleY="82338" custLinFactNeighborX="-8391" custLinFactNeighborY="-8391">
        <dgm:presLayoutVars>
          <dgm:chMax val="1"/>
          <dgm:bulletEnabled val="1"/>
        </dgm:presLayoutVars>
      </dgm:prSet>
      <dgm:spPr/>
    </dgm:pt>
    <dgm:pt modelId="{5444C482-4885-4FE4-8721-A75C9D5124DE}" type="pres">
      <dgm:prSet presAssocID="{48A1359A-48DA-42A0-B542-EDA67069AE95}" presName="quadrant4" presStyleLbl="node1" presStyleIdx="3" presStyleCnt="4" custScaleX="82338" custScaleY="82338" custLinFactNeighborX="8248" custLinFactNeighborY="-8391">
        <dgm:presLayoutVars>
          <dgm:chMax val="1"/>
          <dgm:bulletEnabled val="1"/>
        </dgm:presLayoutVars>
      </dgm:prSet>
      <dgm:spPr/>
    </dgm:pt>
    <dgm:pt modelId="{5298F2B1-5BA8-422B-BF21-FDB6B6341164}" type="pres">
      <dgm:prSet presAssocID="{48A1359A-48DA-42A0-B542-EDA67069AE95}" presName="quadrantPlaceholder" presStyleCnt="0"/>
      <dgm:spPr/>
    </dgm:pt>
    <dgm:pt modelId="{3732C8AF-8A03-4F4E-A217-673ED900F932}" type="pres">
      <dgm:prSet presAssocID="{48A1359A-48DA-42A0-B542-EDA67069AE95}" presName="center1" presStyleLbl="fgShp" presStyleIdx="0" presStyleCnt="2"/>
      <dgm:spPr/>
    </dgm:pt>
    <dgm:pt modelId="{5BCE7966-287D-4BD6-94A4-4C89E41E5792}" type="pres">
      <dgm:prSet presAssocID="{48A1359A-48DA-42A0-B542-EDA67069AE95}" presName="center2" presStyleLbl="fgShp" presStyleIdx="1" presStyleCnt="2"/>
      <dgm:spPr/>
    </dgm:pt>
  </dgm:ptLst>
  <dgm:cxnLst>
    <dgm:cxn modelId="{EEC55C0C-D11D-4CA4-AB4E-29A8A36CA145}" srcId="{48A1359A-48DA-42A0-B542-EDA67069AE95}" destId="{16672188-8C57-4975-BE79-D2C9017936EE}" srcOrd="0" destOrd="0" parTransId="{C969260D-11F1-44CA-8398-28567C10EDFC}" sibTransId="{7B35E693-7B6A-4F65-86C3-7F6201649B9D}"/>
    <dgm:cxn modelId="{D95B623B-379F-46B8-9F72-5341106E9A25}" srcId="{48A1359A-48DA-42A0-B542-EDA67069AE95}" destId="{8F5B6617-A309-4DCA-96B1-C0875015E8AD}" srcOrd="3" destOrd="0" parTransId="{53568360-289D-48C0-B194-E0F436581B48}" sibTransId="{FAA7A438-7288-471D-9452-D1721A75819B}"/>
    <dgm:cxn modelId="{1B7E3792-3801-4BAA-9146-B7E178523425}" srcId="{48A1359A-48DA-42A0-B542-EDA67069AE95}" destId="{33E7AA3B-7B39-4629-93AD-A8877B2033B3}" srcOrd="2" destOrd="0" parTransId="{33FB296C-AA27-4374-AD55-EE462CCA3A93}" sibTransId="{F3CA33F6-58A6-4D13-ABA4-D09F45B9FFAB}"/>
    <dgm:cxn modelId="{970D7D9E-54DC-464F-A93B-4609A5F93C90}" srcId="{48A1359A-48DA-42A0-B542-EDA67069AE95}" destId="{F56FAEC3-32A8-4422-B97C-BD9ACA8C70AF}" srcOrd="1" destOrd="0" parTransId="{9D46C9EA-9C5D-4A2F-A86A-FA58C2DC0D0A}" sibTransId="{F31CBC9D-D1AC-4999-BC42-C77A85C3DA4C}"/>
    <dgm:cxn modelId="{49C578A9-E7F6-476F-B8C2-5214EF3123D3}" type="presOf" srcId="{48A1359A-48DA-42A0-B542-EDA67069AE95}" destId="{8CE79FDE-CCC6-487D-988A-23622385308E}" srcOrd="0" destOrd="0" presId="urn:microsoft.com/office/officeart/2005/8/layout/cycle4"/>
    <dgm:cxn modelId="{AB0D41BC-D676-49C5-B629-C4C485AE2B56}" type="presOf" srcId="{8F5B6617-A309-4DCA-96B1-C0875015E8AD}" destId="{5444C482-4885-4FE4-8721-A75C9D5124DE}" srcOrd="0" destOrd="0" presId="urn:microsoft.com/office/officeart/2005/8/layout/cycle4"/>
    <dgm:cxn modelId="{6CCE00E7-0D3E-4F72-AF13-062C7ED9AF32}" type="presOf" srcId="{33E7AA3B-7B39-4629-93AD-A8877B2033B3}" destId="{7DFFF783-CD56-4102-AA13-4F7006CC64D3}" srcOrd="0" destOrd="0" presId="urn:microsoft.com/office/officeart/2005/8/layout/cycle4"/>
    <dgm:cxn modelId="{926B41F1-9F5A-4923-B94C-59E1430DCF33}" type="presOf" srcId="{F56FAEC3-32A8-4422-B97C-BD9ACA8C70AF}" destId="{324B2030-8425-422C-876D-DE81C6B204B1}" srcOrd="0" destOrd="0" presId="urn:microsoft.com/office/officeart/2005/8/layout/cycle4"/>
    <dgm:cxn modelId="{8C57E8F8-F0B7-4357-B251-0F0501D6B5C5}" type="presOf" srcId="{16672188-8C57-4975-BE79-D2C9017936EE}" destId="{3F65253D-D2B1-4537-828D-181AE99E786F}" srcOrd="0" destOrd="0" presId="urn:microsoft.com/office/officeart/2005/8/layout/cycle4"/>
    <dgm:cxn modelId="{04C066DA-67C5-4FFA-A434-6E44717B896B}" type="presParOf" srcId="{8CE79FDE-CCC6-487D-988A-23622385308E}" destId="{9DD0C3F5-D3E6-4DBC-96CD-406A57CD04B8}" srcOrd="0" destOrd="0" presId="urn:microsoft.com/office/officeart/2005/8/layout/cycle4"/>
    <dgm:cxn modelId="{FBEC7621-32E1-4FF0-BE47-76D23FF1D7DE}" type="presParOf" srcId="{9DD0C3F5-D3E6-4DBC-96CD-406A57CD04B8}" destId="{731641C0-EE58-427F-B802-F1B55930B9ED}" srcOrd="0" destOrd="0" presId="urn:microsoft.com/office/officeart/2005/8/layout/cycle4"/>
    <dgm:cxn modelId="{6D351D69-E68F-48D4-9DE3-1346EB5D247C}" type="presParOf" srcId="{8CE79FDE-CCC6-487D-988A-23622385308E}" destId="{0190CDB4-EE06-4AAE-896B-173D5AFE9CFC}" srcOrd="1" destOrd="0" presId="urn:microsoft.com/office/officeart/2005/8/layout/cycle4"/>
    <dgm:cxn modelId="{B69535D4-26E1-4F79-9E18-1B2613D0476B}" type="presParOf" srcId="{0190CDB4-EE06-4AAE-896B-173D5AFE9CFC}" destId="{3F65253D-D2B1-4537-828D-181AE99E786F}" srcOrd="0" destOrd="0" presId="urn:microsoft.com/office/officeart/2005/8/layout/cycle4"/>
    <dgm:cxn modelId="{C59F1B75-DC66-457D-B177-850EFA08A5E0}" type="presParOf" srcId="{0190CDB4-EE06-4AAE-896B-173D5AFE9CFC}" destId="{324B2030-8425-422C-876D-DE81C6B204B1}" srcOrd="1" destOrd="0" presId="urn:microsoft.com/office/officeart/2005/8/layout/cycle4"/>
    <dgm:cxn modelId="{6FDB3874-41E8-4645-AA17-603CDBD3A2CB}" type="presParOf" srcId="{0190CDB4-EE06-4AAE-896B-173D5AFE9CFC}" destId="{7DFFF783-CD56-4102-AA13-4F7006CC64D3}" srcOrd="2" destOrd="0" presId="urn:microsoft.com/office/officeart/2005/8/layout/cycle4"/>
    <dgm:cxn modelId="{453B54E8-2B72-496C-A2F8-0819DAD7ABD1}" type="presParOf" srcId="{0190CDB4-EE06-4AAE-896B-173D5AFE9CFC}" destId="{5444C482-4885-4FE4-8721-A75C9D5124DE}" srcOrd="3" destOrd="0" presId="urn:microsoft.com/office/officeart/2005/8/layout/cycle4"/>
    <dgm:cxn modelId="{C800D8CF-CAB0-4F6D-8B79-CB2C0AB7656C}" type="presParOf" srcId="{0190CDB4-EE06-4AAE-896B-173D5AFE9CFC}" destId="{5298F2B1-5BA8-422B-BF21-FDB6B6341164}" srcOrd="4" destOrd="0" presId="urn:microsoft.com/office/officeart/2005/8/layout/cycle4"/>
    <dgm:cxn modelId="{03082707-7460-44B9-A3E4-EE6DDCB16021}" type="presParOf" srcId="{8CE79FDE-CCC6-487D-988A-23622385308E}" destId="{3732C8AF-8A03-4F4E-A217-673ED900F932}" srcOrd="2" destOrd="0" presId="urn:microsoft.com/office/officeart/2005/8/layout/cycle4"/>
    <dgm:cxn modelId="{5D6C2061-6B07-48B1-8323-5CC5631490D1}" type="presParOf" srcId="{8CE79FDE-CCC6-487D-988A-23622385308E}" destId="{5BCE7966-287D-4BD6-94A4-4C89E41E57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A1359A-48DA-42A0-B542-EDA67069AE9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2188-8C57-4975-BE79-D2C9017936EE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Databases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C969260D-11F1-44CA-8398-28567C10EDFC}" type="parTrans" cxnId="{EEC55C0C-D11D-4CA4-AB4E-29A8A36CA145}">
      <dgm:prSet/>
      <dgm:spPr/>
      <dgm:t>
        <a:bodyPr/>
        <a:lstStyle/>
        <a:p>
          <a:endParaRPr lang="en-US"/>
        </a:p>
      </dgm:t>
    </dgm:pt>
    <dgm:pt modelId="{7B35E693-7B6A-4F65-86C3-7F6201649B9D}" type="sibTrans" cxnId="{EEC55C0C-D11D-4CA4-AB4E-29A8A36CA145}">
      <dgm:prSet/>
      <dgm:spPr/>
      <dgm:t>
        <a:bodyPr/>
        <a:lstStyle/>
        <a:p>
          <a:endParaRPr lang="en-US"/>
        </a:p>
      </dgm:t>
    </dgm:pt>
    <dgm:pt modelId="{F56FAEC3-32A8-4422-B97C-BD9ACA8C70AF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9D46C9EA-9C5D-4A2F-A86A-FA58C2DC0D0A}" type="parTrans" cxnId="{970D7D9E-54DC-464F-A93B-4609A5F93C90}">
      <dgm:prSet/>
      <dgm:spPr/>
      <dgm:t>
        <a:bodyPr/>
        <a:lstStyle/>
        <a:p>
          <a:endParaRPr lang="en-US"/>
        </a:p>
      </dgm:t>
    </dgm:pt>
    <dgm:pt modelId="{F31CBC9D-D1AC-4999-BC42-C77A85C3DA4C}" type="sibTrans" cxnId="{970D7D9E-54DC-464F-A93B-4609A5F93C90}">
      <dgm:prSet/>
      <dgm:spPr/>
      <dgm:t>
        <a:bodyPr/>
        <a:lstStyle/>
        <a:p>
          <a:endParaRPr lang="en-US"/>
        </a:p>
      </dgm:t>
    </dgm:pt>
    <dgm:pt modelId="{33E7AA3B-7B39-4629-93AD-A8877B2033B3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Software</a:t>
          </a:r>
        </a:p>
      </dgm:t>
    </dgm:pt>
    <dgm:pt modelId="{33FB296C-AA27-4374-AD55-EE462CCA3A93}" type="parTrans" cxnId="{1B7E3792-3801-4BAA-9146-B7E178523425}">
      <dgm:prSet/>
      <dgm:spPr/>
      <dgm:t>
        <a:bodyPr/>
        <a:lstStyle/>
        <a:p>
          <a:endParaRPr lang="en-US"/>
        </a:p>
      </dgm:t>
    </dgm:pt>
    <dgm:pt modelId="{F3CA33F6-58A6-4D13-ABA4-D09F45B9FFAB}" type="sibTrans" cxnId="{1B7E3792-3801-4BAA-9146-B7E178523425}">
      <dgm:prSet/>
      <dgm:spPr/>
      <dgm:t>
        <a:bodyPr/>
        <a:lstStyle/>
        <a:p>
          <a:endParaRPr lang="en-US"/>
        </a:p>
      </dgm:t>
    </dgm:pt>
    <dgm:pt modelId="{8F5B6617-A309-4DCA-96B1-C0875015E8AD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Hardware</a:t>
          </a:r>
        </a:p>
      </dgm:t>
    </dgm:pt>
    <dgm:pt modelId="{53568360-289D-48C0-B194-E0F436581B48}" type="parTrans" cxnId="{D95B623B-379F-46B8-9F72-5341106E9A25}">
      <dgm:prSet/>
      <dgm:spPr/>
      <dgm:t>
        <a:bodyPr/>
        <a:lstStyle/>
        <a:p>
          <a:endParaRPr lang="en-US"/>
        </a:p>
      </dgm:t>
    </dgm:pt>
    <dgm:pt modelId="{FAA7A438-7288-471D-9452-D1721A75819B}" type="sibTrans" cxnId="{D95B623B-379F-46B8-9F72-5341106E9A25}">
      <dgm:prSet/>
      <dgm:spPr/>
      <dgm:t>
        <a:bodyPr/>
        <a:lstStyle/>
        <a:p>
          <a:endParaRPr lang="en-US"/>
        </a:p>
      </dgm:t>
    </dgm:pt>
    <dgm:pt modelId="{8CE79FDE-CCC6-487D-988A-23622385308E}" type="pres">
      <dgm:prSet presAssocID="{48A1359A-48DA-42A0-B542-EDA67069A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D0C3F5-D3E6-4DBC-96CD-406A57CD04B8}" type="pres">
      <dgm:prSet presAssocID="{48A1359A-48DA-42A0-B542-EDA67069AE95}" presName="children" presStyleCnt="0"/>
      <dgm:spPr/>
    </dgm:pt>
    <dgm:pt modelId="{731641C0-EE58-427F-B802-F1B55930B9ED}" type="pres">
      <dgm:prSet presAssocID="{48A1359A-48DA-42A0-B542-EDA67069AE95}" presName="childPlaceholder" presStyleCnt="0"/>
      <dgm:spPr/>
    </dgm:pt>
    <dgm:pt modelId="{0190CDB4-EE06-4AAE-896B-173D5AFE9CFC}" type="pres">
      <dgm:prSet presAssocID="{48A1359A-48DA-42A0-B542-EDA67069AE95}" presName="circle" presStyleCnt="0"/>
      <dgm:spPr/>
    </dgm:pt>
    <dgm:pt modelId="{3F65253D-D2B1-4537-828D-181AE99E786F}" type="pres">
      <dgm:prSet presAssocID="{48A1359A-48DA-42A0-B542-EDA67069AE95}" presName="quadrant1" presStyleLbl="node1" presStyleIdx="0" presStyleCnt="4" custScaleX="82338" custScaleY="82338" custLinFactNeighborX="8248" custLinFactNeighborY="8248">
        <dgm:presLayoutVars>
          <dgm:chMax val="1"/>
          <dgm:bulletEnabled val="1"/>
        </dgm:presLayoutVars>
      </dgm:prSet>
      <dgm:spPr/>
    </dgm:pt>
    <dgm:pt modelId="{324B2030-8425-422C-876D-DE81C6B204B1}" type="pres">
      <dgm:prSet presAssocID="{48A1359A-48DA-42A0-B542-EDA67069AE95}" presName="quadrant2" presStyleLbl="node1" presStyleIdx="1" presStyleCnt="4" custScaleX="82338" custScaleY="82338" custLinFactNeighborX="-8391" custLinFactNeighborY="8248">
        <dgm:presLayoutVars>
          <dgm:chMax val="1"/>
          <dgm:bulletEnabled val="1"/>
        </dgm:presLayoutVars>
      </dgm:prSet>
      <dgm:spPr/>
    </dgm:pt>
    <dgm:pt modelId="{7DFFF783-CD56-4102-AA13-4F7006CC64D3}" type="pres">
      <dgm:prSet presAssocID="{48A1359A-48DA-42A0-B542-EDA67069AE95}" presName="quadrant3" presStyleLbl="node1" presStyleIdx="2" presStyleCnt="4" custScaleX="82338" custScaleY="82338" custLinFactNeighborX="-8391" custLinFactNeighborY="-8391">
        <dgm:presLayoutVars>
          <dgm:chMax val="1"/>
          <dgm:bulletEnabled val="1"/>
        </dgm:presLayoutVars>
      </dgm:prSet>
      <dgm:spPr/>
    </dgm:pt>
    <dgm:pt modelId="{5444C482-4885-4FE4-8721-A75C9D5124DE}" type="pres">
      <dgm:prSet presAssocID="{48A1359A-48DA-42A0-B542-EDA67069AE95}" presName="quadrant4" presStyleLbl="node1" presStyleIdx="3" presStyleCnt="4" custScaleX="82338" custScaleY="82338" custLinFactNeighborX="8248" custLinFactNeighborY="-8391">
        <dgm:presLayoutVars>
          <dgm:chMax val="1"/>
          <dgm:bulletEnabled val="1"/>
        </dgm:presLayoutVars>
      </dgm:prSet>
      <dgm:spPr/>
    </dgm:pt>
    <dgm:pt modelId="{5298F2B1-5BA8-422B-BF21-FDB6B6341164}" type="pres">
      <dgm:prSet presAssocID="{48A1359A-48DA-42A0-B542-EDA67069AE95}" presName="quadrantPlaceholder" presStyleCnt="0"/>
      <dgm:spPr/>
    </dgm:pt>
    <dgm:pt modelId="{3732C8AF-8A03-4F4E-A217-673ED900F932}" type="pres">
      <dgm:prSet presAssocID="{48A1359A-48DA-42A0-B542-EDA67069AE95}" presName="center1" presStyleLbl="fgShp" presStyleIdx="0" presStyleCnt="2"/>
      <dgm:spPr>
        <a:solidFill>
          <a:schemeClr val="bg1">
            <a:lumMod val="95000"/>
          </a:schemeClr>
        </a:solidFill>
      </dgm:spPr>
    </dgm:pt>
    <dgm:pt modelId="{5BCE7966-287D-4BD6-94A4-4C89E41E5792}" type="pres">
      <dgm:prSet presAssocID="{48A1359A-48DA-42A0-B542-EDA67069AE95}" presName="center2" presStyleLbl="fgShp" presStyleIdx="1" presStyleCnt="2"/>
      <dgm:spPr>
        <a:solidFill>
          <a:schemeClr val="bg1">
            <a:lumMod val="95000"/>
          </a:schemeClr>
        </a:solidFill>
      </dgm:spPr>
    </dgm:pt>
  </dgm:ptLst>
  <dgm:cxnLst>
    <dgm:cxn modelId="{EEC55C0C-D11D-4CA4-AB4E-29A8A36CA145}" srcId="{48A1359A-48DA-42A0-B542-EDA67069AE95}" destId="{16672188-8C57-4975-BE79-D2C9017936EE}" srcOrd="0" destOrd="0" parTransId="{C969260D-11F1-44CA-8398-28567C10EDFC}" sibTransId="{7B35E693-7B6A-4F65-86C3-7F6201649B9D}"/>
    <dgm:cxn modelId="{D95B623B-379F-46B8-9F72-5341106E9A25}" srcId="{48A1359A-48DA-42A0-B542-EDA67069AE95}" destId="{8F5B6617-A309-4DCA-96B1-C0875015E8AD}" srcOrd="3" destOrd="0" parTransId="{53568360-289D-48C0-B194-E0F436581B48}" sibTransId="{FAA7A438-7288-471D-9452-D1721A75819B}"/>
    <dgm:cxn modelId="{6C037263-697B-49EA-8686-8D0CE03F405F}" type="presOf" srcId="{16672188-8C57-4975-BE79-D2C9017936EE}" destId="{3F65253D-D2B1-4537-828D-181AE99E786F}" srcOrd="0" destOrd="0" presId="urn:microsoft.com/office/officeart/2005/8/layout/cycle4"/>
    <dgm:cxn modelId="{DA10196B-5254-4D5E-A784-EC907BE7CDB9}" type="presOf" srcId="{48A1359A-48DA-42A0-B542-EDA67069AE95}" destId="{8CE79FDE-CCC6-487D-988A-23622385308E}" srcOrd="0" destOrd="0" presId="urn:microsoft.com/office/officeart/2005/8/layout/cycle4"/>
    <dgm:cxn modelId="{153B6482-9480-4038-AC58-D2902CCCE2BC}" type="presOf" srcId="{F56FAEC3-32A8-4422-B97C-BD9ACA8C70AF}" destId="{324B2030-8425-422C-876D-DE81C6B204B1}" srcOrd="0" destOrd="0" presId="urn:microsoft.com/office/officeart/2005/8/layout/cycle4"/>
    <dgm:cxn modelId="{DE398A89-EA39-4768-9185-40014BA28CFE}" type="presOf" srcId="{33E7AA3B-7B39-4629-93AD-A8877B2033B3}" destId="{7DFFF783-CD56-4102-AA13-4F7006CC64D3}" srcOrd="0" destOrd="0" presId="urn:microsoft.com/office/officeart/2005/8/layout/cycle4"/>
    <dgm:cxn modelId="{1B7E3792-3801-4BAA-9146-B7E178523425}" srcId="{48A1359A-48DA-42A0-B542-EDA67069AE95}" destId="{33E7AA3B-7B39-4629-93AD-A8877B2033B3}" srcOrd="2" destOrd="0" parTransId="{33FB296C-AA27-4374-AD55-EE462CCA3A93}" sibTransId="{F3CA33F6-58A6-4D13-ABA4-D09F45B9FFAB}"/>
    <dgm:cxn modelId="{970D7D9E-54DC-464F-A93B-4609A5F93C90}" srcId="{48A1359A-48DA-42A0-B542-EDA67069AE95}" destId="{F56FAEC3-32A8-4422-B97C-BD9ACA8C70AF}" srcOrd="1" destOrd="0" parTransId="{9D46C9EA-9C5D-4A2F-A86A-FA58C2DC0D0A}" sibTransId="{F31CBC9D-D1AC-4999-BC42-C77A85C3DA4C}"/>
    <dgm:cxn modelId="{A35A8DA7-ACF5-4AFB-9199-38EEE2EEF1E5}" type="presOf" srcId="{8F5B6617-A309-4DCA-96B1-C0875015E8AD}" destId="{5444C482-4885-4FE4-8721-A75C9D5124DE}" srcOrd="0" destOrd="0" presId="urn:microsoft.com/office/officeart/2005/8/layout/cycle4"/>
    <dgm:cxn modelId="{82E7EA8D-F33D-4518-BA91-1B2C6CB22D08}" type="presParOf" srcId="{8CE79FDE-CCC6-487D-988A-23622385308E}" destId="{9DD0C3F5-D3E6-4DBC-96CD-406A57CD04B8}" srcOrd="0" destOrd="0" presId="urn:microsoft.com/office/officeart/2005/8/layout/cycle4"/>
    <dgm:cxn modelId="{FF0BC123-7C6B-4F48-96C9-B0C45E33FA5F}" type="presParOf" srcId="{9DD0C3F5-D3E6-4DBC-96CD-406A57CD04B8}" destId="{731641C0-EE58-427F-B802-F1B55930B9ED}" srcOrd="0" destOrd="0" presId="urn:microsoft.com/office/officeart/2005/8/layout/cycle4"/>
    <dgm:cxn modelId="{0F9D5730-BF23-476C-B1EE-A6A9CAB272DF}" type="presParOf" srcId="{8CE79FDE-CCC6-487D-988A-23622385308E}" destId="{0190CDB4-EE06-4AAE-896B-173D5AFE9CFC}" srcOrd="1" destOrd="0" presId="urn:microsoft.com/office/officeart/2005/8/layout/cycle4"/>
    <dgm:cxn modelId="{90B40961-37D3-4FAE-B257-DDD8D7BA11C6}" type="presParOf" srcId="{0190CDB4-EE06-4AAE-896B-173D5AFE9CFC}" destId="{3F65253D-D2B1-4537-828D-181AE99E786F}" srcOrd="0" destOrd="0" presId="urn:microsoft.com/office/officeart/2005/8/layout/cycle4"/>
    <dgm:cxn modelId="{BC5FDA16-67C1-4467-9916-8211CF318DF0}" type="presParOf" srcId="{0190CDB4-EE06-4AAE-896B-173D5AFE9CFC}" destId="{324B2030-8425-422C-876D-DE81C6B204B1}" srcOrd="1" destOrd="0" presId="urn:microsoft.com/office/officeart/2005/8/layout/cycle4"/>
    <dgm:cxn modelId="{784EE47A-5414-439D-AC32-6D3F76A60FBB}" type="presParOf" srcId="{0190CDB4-EE06-4AAE-896B-173D5AFE9CFC}" destId="{7DFFF783-CD56-4102-AA13-4F7006CC64D3}" srcOrd="2" destOrd="0" presId="urn:microsoft.com/office/officeart/2005/8/layout/cycle4"/>
    <dgm:cxn modelId="{36E48396-2F16-43B6-81E7-D094865A3F8F}" type="presParOf" srcId="{0190CDB4-EE06-4AAE-896B-173D5AFE9CFC}" destId="{5444C482-4885-4FE4-8721-A75C9D5124DE}" srcOrd="3" destOrd="0" presId="urn:microsoft.com/office/officeart/2005/8/layout/cycle4"/>
    <dgm:cxn modelId="{F1188CBF-11FA-495F-AC70-664B511BC7C6}" type="presParOf" srcId="{0190CDB4-EE06-4AAE-896B-173D5AFE9CFC}" destId="{5298F2B1-5BA8-422B-BF21-FDB6B6341164}" srcOrd="4" destOrd="0" presId="urn:microsoft.com/office/officeart/2005/8/layout/cycle4"/>
    <dgm:cxn modelId="{072823F7-C970-4B21-9B4D-7D765EE7D7AD}" type="presParOf" srcId="{8CE79FDE-CCC6-487D-988A-23622385308E}" destId="{3732C8AF-8A03-4F4E-A217-673ED900F932}" srcOrd="2" destOrd="0" presId="urn:microsoft.com/office/officeart/2005/8/layout/cycle4"/>
    <dgm:cxn modelId="{68AA07C5-AC6C-4DAB-A8C1-B70E2D6150E1}" type="presParOf" srcId="{8CE79FDE-CCC6-487D-988A-23622385308E}" destId="{5BCE7966-287D-4BD6-94A4-4C89E41E57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A1359A-48DA-42A0-B542-EDA67069AE9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2188-8C57-4975-BE79-D2C9017936EE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C969260D-11F1-44CA-8398-28567C10EDFC}" type="parTrans" cxnId="{EEC55C0C-D11D-4CA4-AB4E-29A8A36CA145}">
      <dgm:prSet/>
      <dgm:spPr/>
      <dgm:t>
        <a:bodyPr/>
        <a:lstStyle/>
        <a:p>
          <a:endParaRPr lang="en-US"/>
        </a:p>
      </dgm:t>
    </dgm:pt>
    <dgm:pt modelId="{7B35E693-7B6A-4F65-86C3-7F6201649B9D}" type="sibTrans" cxnId="{EEC55C0C-D11D-4CA4-AB4E-29A8A36CA145}">
      <dgm:prSet/>
      <dgm:spPr/>
      <dgm:t>
        <a:bodyPr/>
        <a:lstStyle/>
        <a:p>
          <a:endParaRPr lang="en-US"/>
        </a:p>
      </dgm:t>
    </dgm:pt>
    <dgm:pt modelId="{F56FAEC3-32A8-4422-B97C-BD9ACA8C70AF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Website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9D46C9EA-9C5D-4A2F-A86A-FA58C2DC0D0A}" type="parTrans" cxnId="{970D7D9E-54DC-464F-A93B-4609A5F93C90}">
      <dgm:prSet/>
      <dgm:spPr/>
      <dgm:t>
        <a:bodyPr/>
        <a:lstStyle/>
        <a:p>
          <a:endParaRPr lang="en-US"/>
        </a:p>
      </dgm:t>
    </dgm:pt>
    <dgm:pt modelId="{F31CBC9D-D1AC-4999-BC42-C77A85C3DA4C}" type="sibTrans" cxnId="{970D7D9E-54DC-464F-A93B-4609A5F93C90}">
      <dgm:prSet/>
      <dgm:spPr/>
      <dgm:t>
        <a:bodyPr/>
        <a:lstStyle/>
        <a:p>
          <a:endParaRPr lang="en-US"/>
        </a:p>
      </dgm:t>
    </dgm:pt>
    <dgm:pt modelId="{33E7AA3B-7B39-4629-93AD-A8877B2033B3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Software</a:t>
          </a:r>
        </a:p>
      </dgm:t>
    </dgm:pt>
    <dgm:pt modelId="{33FB296C-AA27-4374-AD55-EE462CCA3A93}" type="parTrans" cxnId="{1B7E3792-3801-4BAA-9146-B7E178523425}">
      <dgm:prSet/>
      <dgm:spPr/>
      <dgm:t>
        <a:bodyPr/>
        <a:lstStyle/>
        <a:p>
          <a:endParaRPr lang="en-US"/>
        </a:p>
      </dgm:t>
    </dgm:pt>
    <dgm:pt modelId="{F3CA33F6-58A6-4D13-ABA4-D09F45B9FFAB}" type="sibTrans" cxnId="{1B7E3792-3801-4BAA-9146-B7E178523425}">
      <dgm:prSet/>
      <dgm:spPr/>
      <dgm:t>
        <a:bodyPr/>
        <a:lstStyle/>
        <a:p>
          <a:endParaRPr lang="en-US"/>
        </a:p>
      </dgm:t>
    </dgm:pt>
    <dgm:pt modelId="{8F5B6617-A309-4DCA-96B1-C0875015E8AD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Hardware</a:t>
          </a:r>
        </a:p>
      </dgm:t>
    </dgm:pt>
    <dgm:pt modelId="{53568360-289D-48C0-B194-E0F436581B48}" type="parTrans" cxnId="{D95B623B-379F-46B8-9F72-5341106E9A25}">
      <dgm:prSet/>
      <dgm:spPr/>
      <dgm:t>
        <a:bodyPr/>
        <a:lstStyle/>
        <a:p>
          <a:endParaRPr lang="en-US"/>
        </a:p>
      </dgm:t>
    </dgm:pt>
    <dgm:pt modelId="{FAA7A438-7288-471D-9452-D1721A75819B}" type="sibTrans" cxnId="{D95B623B-379F-46B8-9F72-5341106E9A25}">
      <dgm:prSet/>
      <dgm:spPr/>
      <dgm:t>
        <a:bodyPr/>
        <a:lstStyle/>
        <a:p>
          <a:endParaRPr lang="en-US"/>
        </a:p>
      </dgm:t>
    </dgm:pt>
    <dgm:pt modelId="{8CE79FDE-CCC6-487D-988A-23622385308E}" type="pres">
      <dgm:prSet presAssocID="{48A1359A-48DA-42A0-B542-EDA67069A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D0C3F5-D3E6-4DBC-96CD-406A57CD04B8}" type="pres">
      <dgm:prSet presAssocID="{48A1359A-48DA-42A0-B542-EDA67069AE95}" presName="children" presStyleCnt="0"/>
      <dgm:spPr/>
    </dgm:pt>
    <dgm:pt modelId="{731641C0-EE58-427F-B802-F1B55930B9ED}" type="pres">
      <dgm:prSet presAssocID="{48A1359A-48DA-42A0-B542-EDA67069AE95}" presName="childPlaceholder" presStyleCnt="0"/>
      <dgm:spPr/>
    </dgm:pt>
    <dgm:pt modelId="{0190CDB4-EE06-4AAE-896B-173D5AFE9CFC}" type="pres">
      <dgm:prSet presAssocID="{48A1359A-48DA-42A0-B542-EDA67069AE95}" presName="circle" presStyleCnt="0"/>
      <dgm:spPr/>
    </dgm:pt>
    <dgm:pt modelId="{3F65253D-D2B1-4537-828D-181AE99E786F}" type="pres">
      <dgm:prSet presAssocID="{48A1359A-48DA-42A0-B542-EDA67069AE95}" presName="quadrant1" presStyleLbl="node1" presStyleIdx="0" presStyleCnt="4" custScaleX="82338" custScaleY="82338" custLinFactNeighborX="8248" custLinFactNeighborY="8248">
        <dgm:presLayoutVars>
          <dgm:chMax val="1"/>
          <dgm:bulletEnabled val="1"/>
        </dgm:presLayoutVars>
      </dgm:prSet>
      <dgm:spPr/>
    </dgm:pt>
    <dgm:pt modelId="{324B2030-8425-422C-876D-DE81C6B204B1}" type="pres">
      <dgm:prSet presAssocID="{48A1359A-48DA-42A0-B542-EDA67069AE95}" presName="quadrant2" presStyleLbl="node1" presStyleIdx="1" presStyleCnt="4" custScaleX="82338" custScaleY="82338" custLinFactNeighborX="-8391" custLinFactNeighborY="8248">
        <dgm:presLayoutVars>
          <dgm:chMax val="1"/>
          <dgm:bulletEnabled val="1"/>
        </dgm:presLayoutVars>
      </dgm:prSet>
      <dgm:spPr/>
    </dgm:pt>
    <dgm:pt modelId="{7DFFF783-CD56-4102-AA13-4F7006CC64D3}" type="pres">
      <dgm:prSet presAssocID="{48A1359A-48DA-42A0-B542-EDA67069AE95}" presName="quadrant3" presStyleLbl="node1" presStyleIdx="2" presStyleCnt="4" custScaleX="82338" custScaleY="82338" custLinFactNeighborX="-8391" custLinFactNeighborY="-8391">
        <dgm:presLayoutVars>
          <dgm:chMax val="1"/>
          <dgm:bulletEnabled val="1"/>
        </dgm:presLayoutVars>
      </dgm:prSet>
      <dgm:spPr/>
    </dgm:pt>
    <dgm:pt modelId="{5444C482-4885-4FE4-8721-A75C9D5124DE}" type="pres">
      <dgm:prSet presAssocID="{48A1359A-48DA-42A0-B542-EDA67069AE95}" presName="quadrant4" presStyleLbl="node1" presStyleIdx="3" presStyleCnt="4" custScaleX="82338" custScaleY="82338" custLinFactNeighborX="8248" custLinFactNeighborY="-8391">
        <dgm:presLayoutVars>
          <dgm:chMax val="1"/>
          <dgm:bulletEnabled val="1"/>
        </dgm:presLayoutVars>
      </dgm:prSet>
      <dgm:spPr/>
    </dgm:pt>
    <dgm:pt modelId="{5298F2B1-5BA8-422B-BF21-FDB6B6341164}" type="pres">
      <dgm:prSet presAssocID="{48A1359A-48DA-42A0-B542-EDA67069AE95}" presName="quadrantPlaceholder" presStyleCnt="0"/>
      <dgm:spPr/>
    </dgm:pt>
    <dgm:pt modelId="{3732C8AF-8A03-4F4E-A217-673ED900F932}" type="pres">
      <dgm:prSet presAssocID="{48A1359A-48DA-42A0-B542-EDA67069AE95}" presName="center1" presStyleLbl="fgShp" presStyleIdx="0" presStyleCnt="2"/>
      <dgm:spPr>
        <a:solidFill>
          <a:schemeClr val="bg1">
            <a:lumMod val="95000"/>
          </a:schemeClr>
        </a:solidFill>
      </dgm:spPr>
    </dgm:pt>
    <dgm:pt modelId="{5BCE7966-287D-4BD6-94A4-4C89E41E5792}" type="pres">
      <dgm:prSet presAssocID="{48A1359A-48DA-42A0-B542-EDA67069AE95}" presName="center2" presStyleLbl="fgShp" presStyleIdx="1" presStyleCnt="2"/>
      <dgm:spPr>
        <a:solidFill>
          <a:schemeClr val="bg1">
            <a:lumMod val="95000"/>
          </a:schemeClr>
        </a:solidFill>
      </dgm:spPr>
    </dgm:pt>
  </dgm:ptLst>
  <dgm:cxnLst>
    <dgm:cxn modelId="{EEC55C0C-D11D-4CA4-AB4E-29A8A36CA145}" srcId="{48A1359A-48DA-42A0-B542-EDA67069AE95}" destId="{16672188-8C57-4975-BE79-D2C9017936EE}" srcOrd="0" destOrd="0" parTransId="{C969260D-11F1-44CA-8398-28567C10EDFC}" sibTransId="{7B35E693-7B6A-4F65-86C3-7F6201649B9D}"/>
    <dgm:cxn modelId="{D95B623B-379F-46B8-9F72-5341106E9A25}" srcId="{48A1359A-48DA-42A0-B542-EDA67069AE95}" destId="{8F5B6617-A309-4DCA-96B1-C0875015E8AD}" srcOrd="3" destOrd="0" parTransId="{53568360-289D-48C0-B194-E0F436581B48}" sibTransId="{FAA7A438-7288-471D-9452-D1721A75819B}"/>
    <dgm:cxn modelId="{61C6F93E-AAE7-4E9F-AB26-D2C1F4C2351F}" type="presOf" srcId="{F56FAEC3-32A8-4422-B97C-BD9ACA8C70AF}" destId="{324B2030-8425-422C-876D-DE81C6B204B1}" srcOrd="0" destOrd="0" presId="urn:microsoft.com/office/officeart/2005/8/layout/cycle4"/>
    <dgm:cxn modelId="{B19A4086-3EF1-4C7D-AC4A-4168177D5B76}" type="presOf" srcId="{48A1359A-48DA-42A0-B542-EDA67069AE95}" destId="{8CE79FDE-CCC6-487D-988A-23622385308E}" srcOrd="0" destOrd="0" presId="urn:microsoft.com/office/officeart/2005/8/layout/cycle4"/>
    <dgm:cxn modelId="{1B7E3792-3801-4BAA-9146-B7E178523425}" srcId="{48A1359A-48DA-42A0-B542-EDA67069AE95}" destId="{33E7AA3B-7B39-4629-93AD-A8877B2033B3}" srcOrd="2" destOrd="0" parTransId="{33FB296C-AA27-4374-AD55-EE462CCA3A93}" sibTransId="{F3CA33F6-58A6-4D13-ABA4-D09F45B9FFAB}"/>
    <dgm:cxn modelId="{970D7D9E-54DC-464F-A93B-4609A5F93C90}" srcId="{48A1359A-48DA-42A0-B542-EDA67069AE95}" destId="{F56FAEC3-32A8-4422-B97C-BD9ACA8C70AF}" srcOrd="1" destOrd="0" parTransId="{9D46C9EA-9C5D-4A2F-A86A-FA58C2DC0D0A}" sibTransId="{F31CBC9D-D1AC-4999-BC42-C77A85C3DA4C}"/>
    <dgm:cxn modelId="{3B907BCE-46EB-4A2E-AF1F-9F415E86E455}" type="presOf" srcId="{8F5B6617-A309-4DCA-96B1-C0875015E8AD}" destId="{5444C482-4885-4FE4-8721-A75C9D5124DE}" srcOrd="0" destOrd="0" presId="urn:microsoft.com/office/officeart/2005/8/layout/cycle4"/>
    <dgm:cxn modelId="{3DAC4AEC-FF4D-4659-B236-87BC7B4EE1DC}" type="presOf" srcId="{33E7AA3B-7B39-4629-93AD-A8877B2033B3}" destId="{7DFFF783-CD56-4102-AA13-4F7006CC64D3}" srcOrd="0" destOrd="0" presId="urn:microsoft.com/office/officeart/2005/8/layout/cycle4"/>
    <dgm:cxn modelId="{02D1C4F1-E7AD-471B-844F-1EE0F7D261C4}" type="presOf" srcId="{16672188-8C57-4975-BE79-D2C9017936EE}" destId="{3F65253D-D2B1-4537-828D-181AE99E786F}" srcOrd="0" destOrd="0" presId="urn:microsoft.com/office/officeart/2005/8/layout/cycle4"/>
    <dgm:cxn modelId="{743B1A9C-BB31-457B-8447-607715C49241}" type="presParOf" srcId="{8CE79FDE-CCC6-487D-988A-23622385308E}" destId="{9DD0C3F5-D3E6-4DBC-96CD-406A57CD04B8}" srcOrd="0" destOrd="0" presId="urn:microsoft.com/office/officeart/2005/8/layout/cycle4"/>
    <dgm:cxn modelId="{27FE140C-3831-4E89-B2A7-89FC142D4AB7}" type="presParOf" srcId="{9DD0C3F5-D3E6-4DBC-96CD-406A57CD04B8}" destId="{731641C0-EE58-427F-B802-F1B55930B9ED}" srcOrd="0" destOrd="0" presId="urn:microsoft.com/office/officeart/2005/8/layout/cycle4"/>
    <dgm:cxn modelId="{E7A1F7D1-0178-4874-B662-C80D115D8429}" type="presParOf" srcId="{8CE79FDE-CCC6-487D-988A-23622385308E}" destId="{0190CDB4-EE06-4AAE-896B-173D5AFE9CFC}" srcOrd="1" destOrd="0" presId="urn:microsoft.com/office/officeart/2005/8/layout/cycle4"/>
    <dgm:cxn modelId="{BA48C1AA-0215-4E9F-8E06-086DAF342181}" type="presParOf" srcId="{0190CDB4-EE06-4AAE-896B-173D5AFE9CFC}" destId="{3F65253D-D2B1-4537-828D-181AE99E786F}" srcOrd="0" destOrd="0" presId="urn:microsoft.com/office/officeart/2005/8/layout/cycle4"/>
    <dgm:cxn modelId="{D2723B6D-23BD-4C48-B804-8CA8828040AB}" type="presParOf" srcId="{0190CDB4-EE06-4AAE-896B-173D5AFE9CFC}" destId="{324B2030-8425-422C-876D-DE81C6B204B1}" srcOrd="1" destOrd="0" presId="urn:microsoft.com/office/officeart/2005/8/layout/cycle4"/>
    <dgm:cxn modelId="{A96A2F6F-00B5-4941-90A7-5E0C5306F8B2}" type="presParOf" srcId="{0190CDB4-EE06-4AAE-896B-173D5AFE9CFC}" destId="{7DFFF783-CD56-4102-AA13-4F7006CC64D3}" srcOrd="2" destOrd="0" presId="urn:microsoft.com/office/officeart/2005/8/layout/cycle4"/>
    <dgm:cxn modelId="{AD46AF8D-2694-4371-9B8E-DEEF12210A11}" type="presParOf" srcId="{0190CDB4-EE06-4AAE-896B-173D5AFE9CFC}" destId="{5444C482-4885-4FE4-8721-A75C9D5124DE}" srcOrd="3" destOrd="0" presId="urn:microsoft.com/office/officeart/2005/8/layout/cycle4"/>
    <dgm:cxn modelId="{45089D5B-06EF-4A29-B040-09631E871093}" type="presParOf" srcId="{0190CDB4-EE06-4AAE-896B-173D5AFE9CFC}" destId="{5298F2B1-5BA8-422B-BF21-FDB6B6341164}" srcOrd="4" destOrd="0" presId="urn:microsoft.com/office/officeart/2005/8/layout/cycle4"/>
    <dgm:cxn modelId="{7BEC1BB9-F88B-4C16-9564-D06FAA32EB30}" type="presParOf" srcId="{8CE79FDE-CCC6-487D-988A-23622385308E}" destId="{3732C8AF-8A03-4F4E-A217-673ED900F932}" srcOrd="2" destOrd="0" presId="urn:microsoft.com/office/officeart/2005/8/layout/cycle4"/>
    <dgm:cxn modelId="{B03816E0-A9C3-4DB8-8DA9-0599FD20FE54}" type="presParOf" srcId="{8CE79FDE-CCC6-487D-988A-23622385308E}" destId="{5BCE7966-287D-4BD6-94A4-4C89E41E57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A1359A-48DA-42A0-B542-EDA67069AE9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2188-8C57-4975-BE79-D2C9017936EE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C969260D-11F1-44CA-8398-28567C10EDFC}" type="parTrans" cxnId="{EEC55C0C-D11D-4CA4-AB4E-29A8A36CA145}">
      <dgm:prSet/>
      <dgm:spPr/>
      <dgm:t>
        <a:bodyPr/>
        <a:lstStyle/>
        <a:p>
          <a:endParaRPr lang="en-US"/>
        </a:p>
      </dgm:t>
    </dgm:pt>
    <dgm:pt modelId="{7B35E693-7B6A-4F65-86C3-7F6201649B9D}" type="sibTrans" cxnId="{EEC55C0C-D11D-4CA4-AB4E-29A8A36CA145}">
      <dgm:prSet/>
      <dgm:spPr/>
      <dgm:t>
        <a:bodyPr/>
        <a:lstStyle/>
        <a:p>
          <a:endParaRPr lang="en-US"/>
        </a:p>
      </dgm:t>
    </dgm:pt>
    <dgm:pt modelId="{F56FAEC3-32A8-4422-B97C-BD9ACA8C70AF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9D46C9EA-9C5D-4A2F-A86A-FA58C2DC0D0A}" type="parTrans" cxnId="{970D7D9E-54DC-464F-A93B-4609A5F93C90}">
      <dgm:prSet/>
      <dgm:spPr/>
      <dgm:t>
        <a:bodyPr/>
        <a:lstStyle/>
        <a:p>
          <a:endParaRPr lang="en-US"/>
        </a:p>
      </dgm:t>
    </dgm:pt>
    <dgm:pt modelId="{F31CBC9D-D1AC-4999-BC42-C77A85C3DA4C}" type="sibTrans" cxnId="{970D7D9E-54DC-464F-A93B-4609A5F93C90}">
      <dgm:prSet/>
      <dgm:spPr/>
      <dgm:t>
        <a:bodyPr/>
        <a:lstStyle/>
        <a:p>
          <a:endParaRPr lang="en-US"/>
        </a:p>
      </dgm:t>
    </dgm:pt>
    <dgm:pt modelId="{33E7AA3B-7B39-4629-93AD-A8877B2033B3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Software</a:t>
          </a:r>
        </a:p>
      </dgm:t>
    </dgm:pt>
    <dgm:pt modelId="{33FB296C-AA27-4374-AD55-EE462CCA3A93}" type="parTrans" cxnId="{1B7E3792-3801-4BAA-9146-B7E178523425}">
      <dgm:prSet/>
      <dgm:spPr/>
      <dgm:t>
        <a:bodyPr/>
        <a:lstStyle/>
        <a:p>
          <a:endParaRPr lang="en-US"/>
        </a:p>
      </dgm:t>
    </dgm:pt>
    <dgm:pt modelId="{F3CA33F6-58A6-4D13-ABA4-D09F45B9FFAB}" type="sibTrans" cxnId="{1B7E3792-3801-4BAA-9146-B7E178523425}">
      <dgm:prSet/>
      <dgm:spPr/>
      <dgm:t>
        <a:bodyPr/>
        <a:lstStyle/>
        <a:p>
          <a:endParaRPr lang="en-US"/>
        </a:p>
      </dgm:t>
    </dgm:pt>
    <dgm:pt modelId="{8F5B6617-A309-4DCA-96B1-C0875015E8AD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  <a:p>
          <a:r>
            <a:rPr lang="en-US" dirty="0">
              <a:solidFill>
                <a:schemeClr val="bg1">
                  <a:lumMod val="85000"/>
                </a:schemeClr>
              </a:solidFill>
            </a:rPr>
            <a:t>Hardware</a:t>
          </a:r>
        </a:p>
      </dgm:t>
    </dgm:pt>
    <dgm:pt modelId="{53568360-289D-48C0-B194-E0F436581B48}" type="parTrans" cxnId="{D95B623B-379F-46B8-9F72-5341106E9A25}">
      <dgm:prSet/>
      <dgm:spPr/>
      <dgm:t>
        <a:bodyPr/>
        <a:lstStyle/>
        <a:p>
          <a:endParaRPr lang="en-US"/>
        </a:p>
      </dgm:t>
    </dgm:pt>
    <dgm:pt modelId="{FAA7A438-7288-471D-9452-D1721A75819B}" type="sibTrans" cxnId="{D95B623B-379F-46B8-9F72-5341106E9A25}">
      <dgm:prSet/>
      <dgm:spPr/>
      <dgm:t>
        <a:bodyPr/>
        <a:lstStyle/>
        <a:p>
          <a:endParaRPr lang="en-US"/>
        </a:p>
      </dgm:t>
    </dgm:pt>
    <dgm:pt modelId="{8CE79FDE-CCC6-487D-988A-23622385308E}" type="pres">
      <dgm:prSet presAssocID="{48A1359A-48DA-42A0-B542-EDA67069AE9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DD0C3F5-D3E6-4DBC-96CD-406A57CD04B8}" type="pres">
      <dgm:prSet presAssocID="{48A1359A-48DA-42A0-B542-EDA67069AE95}" presName="children" presStyleCnt="0"/>
      <dgm:spPr/>
    </dgm:pt>
    <dgm:pt modelId="{731641C0-EE58-427F-B802-F1B55930B9ED}" type="pres">
      <dgm:prSet presAssocID="{48A1359A-48DA-42A0-B542-EDA67069AE95}" presName="childPlaceholder" presStyleCnt="0"/>
      <dgm:spPr/>
    </dgm:pt>
    <dgm:pt modelId="{0190CDB4-EE06-4AAE-896B-173D5AFE9CFC}" type="pres">
      <dgm:prSet presAssocID="{48A1359A-48DA-42A0-B542-EDA67069AE95}" presName="circle" presStyleCnt="0"/>
      <dgm:spPr/>
    </dgm:pt>
    <dgm:pt modelId="{3F65253D-D2B1-4537-828D-181AE99E786F}" type="pres">
      <dgm:prSet presAssocID="{48A1359A-48DA-42A0-B542-EDA67069AE95}" presName="quadrant1" presStyleLbl="node1" presStyleIdx="0" presStyleCnt="4" custScaleX="82338" custScaleY="82338" custLinFactNeighborX="8248" custLinFactNeighborY="8248">
        <dgm:presLayoutVars>
          <dgm:chMax val="1"/>
          <dgm:bulletEnabled val="1"/>
        </dgm:presLayoutVars>
      </dgm:prSet>
      <dgm:spPr/>
    </dgm:pt>
    <dgm:pt modelId="{324B2030-8425-422C-876D-DE81C6B204B1}" type="pres">
      <dgm:prSet presAssocID="{48A1359A-48DA-42A0-B542-EDA67069AE95}" presName="quadrant2" presStyleLbl="node1" presStyleIdx="1" presStyleCnt="4" custScaleX="82338" custScaleY="82338" custLinFactNeighborX="-8391" custLinFactNeighborY="8248">
        <dgm:presLayoutVars>
          <dgm:chMax val="1"/>
          <dgm:bulletEnabled val="1"/>
        </dgm:presLayoutVars>
      </dgm:prSet>
      <dgm:spPr/>
    </dgm:pt>
    <dgm:pt modelId="{7DFFF783-CD56-4102-AA13-4F7006CC64D3}" type="pres">
      <dgm:prSet presAssocID="{48A1359A-48DA-42A0-B542-EDA67069AE95}" presName="quadrant3" presStyleLbl="node1" presStyleIdx="2" presStyleCnt="4" custScaleX="82338" custScaleY="82338" custLinFactNeighborX="-8391" custLinFactNeighborY="-8391">
        <dgm:presLayoutVars>
          <dgm:chMax val="1"/>
          <dgm:bulletEnabled val="1"/>
        </dgm:presLayoutVars>
      </dgm:prSet>
      <dgm:spPr/>
    </dgm:pt>
    <dgm:pt modelId="{5444C482-4885-4FE4-8721-A75C9D5124DE}" type="pres">
      <dgm:prSet presAssocID="{48A1359A-48DA-42A0-B542-EDA67069AE95}" presName="quadrant4" presStyleLbl="node1" presStyleIdx="3" presStyleCnt="4" custScaleX="82338" custScaleY="82338" custLinFactNeighborX="8248" custLinFactNeighborY="-8391">
        <dgm:presLayoutVars>
          <dgm:chMax val="1"/>
          <dgm:bulletEnabled val="1"/>
        </dgm:presLayoutVars>
      </dgm:prSet>
      <dgm:spPr/>
    </dgm:pt>
    <dgm:pt modelId="{5298F2B1-5BA8-422B-BF21-FDB6B6341164}" type="pres">
      <dgm:prSet presAssocID="{48A1359A-48DA-42A0-B542-EDA67069AE95}" presName="quadrantPlaceholder" presStyleCnt="0"/>
      <dgm:spPr/>
    </dgm:pt>
    <dgm:pt modelId="{3732C8AF-8A03-4F4E-A217-673ED900F932}" type="pres">
      <dgm:prSet presAssocID="{48A1359A-48DA-42A0-B542-EDA67069AE95}" presName="center1" presStyleLbl="fgShp" presStyleIdx="0" presStyleCnt="2"/>
      <dgm:spPr>
        <a:solidFill>
          <a:schemeClr val="bg1">
            <a:lumMod val="95000"/>
          </a:schemeClr>
        </a:solidFill>
      </dgm:spPr>
    </dgm:pt>
    <dgm:pt modelId="{5BCE7966-287D-4BD6-94A4-4C89E41E5792}" type="pres">
      <dgm:prSet presAssocID="{48A1359A-48DA-42A0-B542-EDA67069AE95}" presName="center2" presStyleLbl="fgShp" presStyleIdx="1" presStyleCnt="2"/>
      <dgm:spPr>
        <a:solidFill>
          <a:schemeClr val="bg1">
            <a:lumMod val="95000"/>
          </a:schemeClr>
        </a:solidFill>
      </dgm:spPr>
    </dgm:pt>
  </dgm:ptLst>
  <dgm:cxnLst>
    <dgm:cxn modelId="{FAA5D409-10F1-42DE-94B9-90665CB5D29B}" type="presOf" srcId="{F56FAEC3-32A8-4422-B97C-BD9ACA8C70AF}" destId="{324B2030-8425-422C-876D-DE81C6B204B1}" srcOrd="0" destOrd="0" presId="urn:microsoft.com/office/officeart/2005/8/layout/cycle4"/>
    <dgm:cxn modelId="{EEC55C0C-D11D-4CA4-AB4E-29A8A36CA145}" srcId="{48A1359A-48DA-42A0-B542-EDA67069AE95}" destId="{16672188-8C57-4975-BE79-D2C9017936EE}" srcOrd="0" destOrd="0" parTransId="{C969260D-11F1-44CA-8398-28567C10EDFC}" sibTransId="{7B35E693-7B6A-4F65-86C3-7F6201649B9D}"/>
    <dgm:cxn modelId="{86867218-3454-4922-BC80-99FA9BC2D915}" type="presOf" srcId="{16672188-8C57-4975-BE79-D2C9017936EE}" destId="{3F65253D-D2B1-4537-828D-181AE99E786F}" srcOrd="0" destOrd="0" presId="urn:microsoft.com/office/officeart/2005/8/layout/cycle4"/>
    <dgm:cxn modelId="{D95B623B-379F-46B8-9F72-5341106E9A25}" srcId="{48A1359A-48DA-42A0-B542-EDA67069AE95}" destId="{8F5B6617-A309-4DCA-96B1-C0875015E8AD}" srcOrd="3" destOrd="0" parTransId="{53568360-289D-48C0-B194-E0F436581B48}" sibTransId="{FAA7A438-7288-471D-9452-D1721A75819B}"/>
    <dgm:cxn modelId="{EAD64776-1BD2-4F07-8A79-9E0DF610C28A}" type="presOf" srcId="{48A1359A-48DA-42A0-B542-EDA67069AE95}" destId="{8CE79FDE-CCC6-487D-988A-23622385308E}" srcOrd="0" destOrd="0" presId="urn:microsoft.com/office/officeart/2005/8/layout/cycle4"/>
    <dgm:cxn modelId="{1B7E3792-3801-4BAA-9146-B7E178523425}" srcId="{48A1359A-48DA-42A0-B542-EDA67069AE95}" destId="{33E7AA3B-7B39-4629-93AD-A8877B2033B3}" srcOrd="2" destOrd="0" parTransId="{33FB296C-AA27-4374-AD55-EE462CCA3A93}" sibTransId="{F3CA33F6-58A6-4D13-ABA4-D09F45B9FFAB}"/>
    <dgm:cxn modelId="{970D7D9E-54DC-464F-A93B-4609A5F93C90}" srcId="{48A1359A-48DA-42A0-B542-EDA67069AE95}" destId="{F56FAEC3-32A8-4422-B97C-BD9ACA8C70AF}" srcOrd="1" destOrd="0" parTransId="{9D46C9EA-9C5D-4A2F-A86A-FA58C2DC0D0A}" sibTransId="{F31CBC9D-D1AC-4999-BC42-C77A85C3DA4C}"/>
    <dgm:cxn modelId="{04C86EB6-B8D9-4836-B1D9-90568E999443}" type="presOf" srcId="{8F5B6617-A309-4DCA-96B1-C0875015E8AD}" destId="{5444C482-4885-4FE4-8721-A75C9D5124DE}" srcOrd="0" destOrd="0" presId="urn:microsoft.com/office/officeart/2005/8/layout/cycle4"/>
    <dgm:cxn modelId="{51C7E0F2-489B-422E-81F9-8790D20F8C5C}" type="presOf" srcId="{33E7AA3B-7B39-4629-93AD-A8877B2033B3}" destId="{7DFFF783-CD56-4102-AA13-4F7006CC64D3}" srcOrd="0" destOrd="0" presId="urn:microsoft.com/office/officeart/2005/8/layout/cycle4"/>
    <dgm:cxn modelId="{B388D5B8-FAAA-472A-A556-F93976095B14}" type="presParOf" srcId="{8CE79FDE-CCC6-487D-988A-23622385308E}" destId="{9DD0C3F5-D3E6-4DBC-96CD-406A57CD04B8}" srcOrd="0" destOrd="0" presId="urn:microsoft.com/office/officeart/2005/8/layout/cycle4"/>
    <dgm:cxn modelId="{8940DEE0-78B1-4477-8B00-5A96ECB0D3B1}" type="presParOf" srcId="{9DD0C3F5-D3E6-4DBC-96CD-406A57CD04B8}" destId="{731641C0-EE58-427F-B802-F1B55930B9ED}" srcOrd="0" destOrd="0" presId="urn:microsoft.com/office/officeart/2005/8/layout/cycle4"/>
    <dgm:cxn modelId="{88906691-A425-4330-AA64-08E04A36237F}" type="presParOf" srcId="{8CE79FDE-CCC6-487D-988A-23622385308E}" destId="{0190CDB4-EE06-4AAE-896B-173D5AFE9CFC}" srcOrd="1" destOrd="0" presId="urn:microsoft.com/office/officeart/2005/8/layout/cycle4"/>
    <dgm:cxn modelId="{71235B32-11BA-46D7-A396-7C70BF1CEF52}" type="presParOf" srcId="{0190CDB4-EE06-4AAE-896B-173D5AFE9CFC}" destId="{3F65253D-D2B1-4537-828D-181AE99E786F}" srcOrd="0" destOrd="0" presId="urn:microsoft.com/office/officeart/2005/8/layout/cycle4"/>
    <dgm:cxn modelId="{692ED22F-8F50-45B5-85D1-B067997567E3}" type="presParOf" srcId="{0190CDB4-EE06-4AAE-896B-173D5AFE9CFC}" destId="{324B2030-8425-422C-876D-DE81C6B204B1}" srcOrd="1" destOrd="0" presId="urn:microsoft.com/office/officeart/2005/8/layout/cycle4"/>
    <dgm:cxn modelId="{D74DE5A8-6F69-41A6-96F0-575B71B547A2}" type="presParOf" srcId="{0190CDB4-EE06-4AAE-896B-173D5AFE9CFC}" destId="{7DFFF783-CD56-4102-AA13-4F7006CC64D3}" srcOrd="2" destOrd="0" presId="urn:microsoft.com/office/officeart/2005/8/layout/cycle4"/>
    <dgm:cxn modelId="{164A6571-0C69-4433-B8CF-7B859DA62346}" type="presParOf" srcId="{0190CDB4-EE06-4AAE-896B-173D5AFE9CFC}" destId="{5444C482-4885-4FE4-8721-A75C9D5124DE}" srcOrd="3" destOrd="0" presId="urn:microsoft.com/office/officeart/2005/8/layout/cycle4"/>
    <dgm:cxn modelId="{CC3BF068-27CB-480F-88D6-4FD2D05F3DB3}" type="presParOf" srcId="{0190CDB4-EE06-4AAE-896B-173D5AFE9CFC}" destId="{5298F2B1-5BA8-422B-BF21-FDB6B6341164}" srcOrd="4" destOrd="0" presId="urn:microsoft.com/office/officeart/2005/8/layout/cycle4"/>
    <dgm:cxn modelId="{27293509-1556-411C-9450-11A1A3521A8B}" type="presParOf" srcId="{8CE79FDE-CCC6-487D-988A-23622385308E}" destId="{3732C8AF-8A03-4F4E-A217-673ED900F932}" srcOrd="2" destOrd="0" presId="urn:microsoft.com/office/officeart/2005/8/layout/cycle4"/>
    <dgm:cxn modelId="{329921A7-6CFD-4567-81DC-9FA8126A1BB9}" type="presParOf" srcId="{8CE79FDE-CCC6-487D-988A-23622385308E}" destId="{5BCE7966-287D-4BD6-94A4-4C89E41E579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253D-D2B1-4537-828D-181AE99E786F}">
      <dsp:nvSpPr>
        <dsp:cNvPr id="0" name=""/>
        <dsp:cNvSpPr/>
      </dsp:nvSpPr>
      <dsp:spPr>
        <a:xfrm>
          <a:off x="1797048" y="768348"/>
          <a:ext cx="2091866" cy="209186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Database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2409741" y="1381041"/>
        <a:ext cx="1479173" cy="1479173"/>
      </dsp:txXfrm>
    </dsp:sp>
    <dsp:sp modelId="{324B2030-8425-422C-876D-DE81C6B204B1}">
      <dsp:nvSpPr>
        <dsp:cNvPr id="0" name=""/>
        <dsp:cNvSpPr/>
      </dsp:nvSpPr>
      <dsp:spPr>
        <a:xfrm rot="5400000">
          <a:off x="4032252" y="768348"/>
          <a:ext cx="2091866" cy="209186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Web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 rot="-5400000">
        <a:off x="4032252" y="1381041"/>
        <a:ext cx="1479173" cy="1479173"/>
      </dsp:txXfrm>
    </dsp:sp>
    <dsp:sp modelId="{7DFFF783-CD56-4102-AA13-4F7006CC64D3}">
      <dsp:nvSpPr>
        <dsp:cNvPr id="0" name=""/>
        <dsp:cNvSpPr/>
      </dsp:nvSpPr>
      <dsp:spPr>
        <a:xfrm rot="10800000">
          <a:off x="4032252" y="3003552"/>
          <a:ext cx="2091866" cy="209186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Software</a:t>
          </a:r>
        </a:p>
      </dsp:txBody>
      <dsp:txXfrm rot="10800000">
        <a:off x="4032252" y="3003552"/>
        <a:ext cx="1479173" cy="1479173"/>
      </dsp:txXfrm>
    </dsp:sp>
    <dsp:sp modelId="{5444C482-4885-4FE4-8721-A75C9D5124DE}">
      <dsp:nvSpPr>
        <dsp:cNvPr id="0" name=""/>
        <dsp:cNvSpPr/>
      </dsp:nvSpPr>
      <dsp:spPr>
        <a:xfrm rot="16200000">
          <a:off x="1797048" y="3003552"/>
          <a:ext cx="2091866" cy="209186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Hardware</a:t>
          </a:r>
        </a:p>
      </dsp:txBody>
      <dsp:txXfrm rot="5400000">
        <a:off x="2409741" y="3003552"/>
        <a:ext cx="1479173" cy="1479173"/>
      </dsp:txXfrm>
    </dsp:sp>
    <dsp:sp modelId="{3732C8AF-8A03-4F4E-A217-673ED900F932}">
      <dsp:nvSpPr>
        <dsp:cNvPr id="0" name=""/>
        <dsp:cNvSpPr/>
      </dsp:nvSpPr>
      <dsp:spPr>
        <a:xfrm>
          <a:off x="3523811" y="2405634"/>
          <a:ext cx="877176" cy="76276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CE7966-287D-4BD6-94A4-4C89E41E5792}">
      <dsp:nvSpPr>
        <dsp:cNvPr id="0" name=""/>
        <dsp:cNvSpPr/>
      </dsp:nvSpPr>
      <dsp:spPr>
        <a:xfrm rot="10800000">
          <a:off x="3523811" y="2699003"/>
          <a:ext cx="877176" cy="76276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253D-D2B1-4537-828D-181AE99E786F}">
      <dsp:nvSpPr>
        <dsp:cNvPr id="0" name=""/>
        <dsp:cNvSpPr/>
      </dsp:nvSpPr>
      <dsp:spPr>
        <a:xfrm>
          <a:off x="1797048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409741" y="1381041"/>
        <a:ext cx="1479173" cy="1479173"/>
      </dsp:txXfrm>
    </dsp:sp>
    <dsp:sp modelId="{324B2030-8425-422C-876D-DE81C6B204B1}">
      <dsp:nvSpPr>
        <dsp:cNvPr id="0" name=""/>
        <dsp:cNvSpPr/>
      </dsp:nvSpPr>
      <dsp:spPr>
        <a:xfrm rot="5400000">
          <a:off x="4032252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 rot="-5400000">
        <a:off x="4032252" y="1381041"/>
        <a:ext cx="1479173" cy="1479173"/>
      </dsp:txXfrm>
    </dsp:sp>
    <dsp:sp modelId="{7DFFF783-CD56-4102-AA13-4F7006CC64D3}">
      <dsp:nvSpPr>
        <dsp:cNvPr id="0" name=""/>
        <dsp:cNvSpPr/>
      </dsp:nvSpPr>
      <dsp:spPr>
        <a:xfrm rot="10800000">
          <a:off x="4032252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Software</a:t>
          </a:r>
        </a:p>
      </dsp:txBody>
      <dsp:txXfrm rot="10800000">
        <a:off x="4032252" y="3003552"/>
        <a:ext cx="1479173" cy="1479173"/>
      </dsp:txXfrm>
    </dsp:sp>
    <dsp:sp modelId="{5444C482-4885-4FE4-8721-A75C9D5124DE}">
      <dsp:nvSpPr>
        <dsp:cNvPr id="0" name=""/>
        <dsp:cNvSpPr/>
      </dsp:nvSpPr>
      <dsp:spPr>
        <a:xfrm rot="16200000">
          <a:off x="1797048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Hardware</a:t>
          </a:r>
        </a:p>
      </dsp:txBody>
      <dsp:txXfrm rot="5400000">
        <a:off x="2409741" y="3003552"/>
        <a:ext cx="1479173" cy="1479173"/>
      </dsp:txXfrm>
    </dsp:sp>
    <dsp:sp modelId="{3732C8AF-8A03-4F4E-A217-673ED900F932}">
      <dsp:nvSpPr>
        <dsp:cNvPr id="0" name=""/>
        <dsp:cNvSpPr/>
      </dsp:nvSpPr>
      <dsp:spPr>
        <a:xfrm>
          <a:off x="3523811" y="2405634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7966-287D-4BD6-94A4-4C89E41E5792}">
      <dsp:nvSpPr>
        <dsp:cNvPr id="0" name=""/>
        <dsp:cNvSpPr/>
      </dsp:nvSpPr>
      <dsp:spPr>
        <a:xfrm rot="10800000">
          <a:off x="3523811" y="2699003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253D-D2B1-4537-828D-181AE99E786F}">
      <dsp:nvSpPr>
        <dsp:cNvPr id="0" name=""/>
        <dsp:cNvSpPr/>
      </dsp:nvSpPr>
      <dsp:spPr>
        <a:xfrm>
          <a:off x="1797048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409741" y="1381041"/>
        <a:ext cx="1479173" cy="1479173"/>
      </dsp:txXfrm>
    </dsp:sp>
    <dsp:sp modelId="{324B2030-8425-422C-876D-DE81C6B204B1}">
      <dsp:nvSpPr>
        <dsp:cNvPr id="0" name=""/>
        <dsp:cNvSpPr/>
      </dsp:nvSpPr>
      <dsp:spPr>
        <a:xfrm rot="5400000">
          <a:off x="4032252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 rot="-5400000">
        <a:off x="4032252" y="1381041"/>
        <a:ext cx="1479173" cy="1479173"/>
      </dsp:txXfrm>
    </dsp:sp>
    <dsp:sp modelId="{7DFFF783-CD56-4102-AA13-4F7006CC64D3}">
      <dsp:nvSpPr>
        <dsp:cNvPr id="0" name=""/>
        <dsp:cNvSpPr/>
      </dsp:nvSpPr>
      <dsp:spPr>
        <a:xfrm rot="10800000">
          <a:off x="4032252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Software</a:t>
          </a:r>
        </a:p>
      </dsp:txBody>
      <dsp:txXfrm rot="10800000">
        <a:off x="4032252" y="3003552"/>
        <a:ext cx="1479173" cy="1479173"/>
      </dsp:txXfrm>
    </dsp:sp>
    <dsp:sp modelId="{5444C482-4885-4FE4-8721-A75C9D5124DE}">
      <dsp:nvSpPr>
        <dsp:cNvPr id="0" name=""/>
        <dsp:cNvSpPr/>
      </dsp:nvSpPr>
      <dsp:spPr>
        <a:xfrm rot="16200000">
          <a:off x="1797048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Hardware</a:t>
          </a:r>
        </a:p>
      </dsp:txBody>
      <dsp:txXfrm rot="5400000">
        <a:off x="2409741" y="3003552"/>
        <a:ext cx="1479173" cy="1479173"/>
      </dsp:txXfrm>
    </dsp:sp>
    <dsp:sp modelId="{3732C8AF-8A03-4F4E-A217-673ED900F932}">
      <dsp:nvSpPr>
        <dsp:cNvPr id="0" name=""/>
        <dsp:cNvSpPr/>
      </dsp:nvSpPr>
      <dsp:spPr>
        <a:xfrm>
          <a:off x="3523811" y="2405634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7966-287D-4BD6-94A4-4C89E41E5792}">
      <dsp:nvSpPr>
        <dsp:cNvPr id="0" name=""/>
        <dsp:cNvSpPr/>
      </dsp:nvSpPr>
      <dsp:spPr>
        <a:xfrm rot="10800000">
          <a:off x="3523811" y="2699003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253D-D2B1-4537-828D-181AE99E786F}">
      <dsp:nvSpPr>
        <dsp:cNvPr id="0" name=""/>
        <dsp:cNvSpPr/>
      </dsp:nvSpPr>
      <dsp:spPr>
        <a:xfrm>
          <a:off x="1797048" y="768348"/>
          <a:ext cx="2091866" cy="2091866"/>
        </a:xfrm>
        <a:prstGeom prst="pieWedg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409741" y="1381041"/>
        <a:ext cx="1479173" cy="1479173"/>
      </dsp:txXfrm>
    </dsp:sp>
    <dsp:sp modelId="{324B2030-8425-422C-876D-DE81C6B204B1}">
      <dsp:nvSpPr>
        <dsp:cNvPr id="0" name=""/>
        <dsp:cNvSpPr/>
      </dsp:nvSpPr>
      <dsp:spPr>
        <a:xfrm rot="5400000">
          <a:off x="4032252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 rot="-5400000">
        <a:off x="4032252" y="1381041"/>
        <a:ext cx="1479173" cy="1479173"/>
      </dsp:txXfrm>
    </dsp:sp>
    <dsp:sp modelId="{7DFFF783-CD56-4102-AA13-4F7006CC64D3}">
      <dsp:nvSpPr>
        <dsp:cNvPr id="0" name=""/>
        <dsp:cNvSpPr/>
      </dsp:nvSpPr>
      <dsp:spPr>
        <a:xfrm rot="10800000">
          <a:off x="4032252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Software</a:t>
          </a:r>
        </a:p>
      </dsp:txBody>
      <dsp:txXfrm rot="10800000">
        <a:off x="4032252" y="3003552"/>
        <a:ext cx="1479173" cy="1479173"/>
      </dsp:txXfrm>
    </dsp:sp>
    <dsp:sp modelId="{5444C482-4885-4FE4-8721-A75C9D5124DE}">
      <dsp:nvSpPr>
        <dsp:cNvPr id="0" name=""/>
        <dsp:cNvSpPr/>
      </dsp:nvSpPr>
      <dsp:spPr>
        <a:xfrm rot="16200000">
          <a:off x="1797048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Hardware</a:t>
          </a:r>
        </a:p>
      </dsp:txBody>
      <dsp:txXfrm rot="5400000">
        <a:off x="2409741" y="3003552"/>
        <a:ext cx="1479173" cy="1479173"/>
      </dsp:txXfrm>
    </dsp:sp>
    <dsp:sp modelId="{3732C8AF-8A03-4F4E-A217-673ED900F932}">
      <dsp:nvSpPr>
        <dsp:cNvPr id="0" name=""/>
        <dsp:cNvSpPr/>
      </dsp:nvSpPr>
      <dsp:spPr>
        <a:xfrm>
          <a:off x="3523811" y="2405634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7966-287D-4BD6-94A4-4C89E41E5792}">
      <dsp:nvSpPr>
        <dsp:cNvPr id="0" name=""/>
        <dsp:cNvSpPr/>
      </dsp:nvSpPr>
      <dsp:spPr>
        <a:xfrm rot="10800000">
          <a:off x="3523811" y="2699003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253D-D2B1-4537-828D-181AE99E786F}">
      <dsp:nvSpPr>
        <dsp:cNvPr id="0" name=""/>
        <dsp:cNvSpPr/>
      </dsp:nvSpPr>
      <dsp:spPr>
        <a:xfrm>
          <a:off x="1797048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409741" y="1381041"/>
        <a:ext cx="1479173" cy="1479173"/>
      </dsp:txXfrm>
    </dsp:sp>
    <dsp:sp modelId="{324B2030-8425-422C-876D-DE81C6B204B1}">
      <dsp:nvSpPr>
        <dsp:cNvPr id="0" name=""/>
        <dsp:cNvSpPr/>
      </dsp:nvSpPr>
      <dsp:spPr>
        <a:xfrm rot="5400000">
          <a:off x="4032252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 rot="-5400000">
        <a:off x="4032252" y="1381041"/>
        <a:ext cx="1479173" cy="1479173"/>
      </dsp:txXfrm>
    </dsp:sp>
    <dsp:sp modelId="{7DFFF783-CD56-4102-AA13-4F7006CC64D3}">
      <dsp:nvSpPr>
        <dsp:cNvPr id="0" name=""/>
        <dsp:cNvSpPr/>
      </dsp:nvSpPr>
      <dsp:spPr>
        <a:xfrm rot="10800000">
          <a:off x="4032252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Software</a:t>
          </a:r>
        </a:p>
      </dsp:txBody>
      <dsp:txXfrm rot="10800000">
        <a:off x="4032252" y="3003552"/>
        <a:ext cx="1479173" cy="1479173"/>
      </dsp:txXfrm>
    </dsp:sp>
    <dsp:sp modelId="{5444C482-4885-4FE4-8721-A75C9D5124DE}">
      <dsp:nvSpPr>
        <dsp:cNvPr id="0" name=""/>
        <dsp:cNvSpPr/>
      </dsp:nvSpPr>
      <dsp:spPr>
        <a:xfrm rot="16200000">
          <a:off x="1797048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Hardware</a:t>
          </a:r>
        </a:p>
      </dsp:txBody>
      <dsp:txXfrm rot="5400000">
        <a:off x="2409741" y="3003552"/>
        <a:ext cx="1479173" cy="1479173"/>
      </dsp:txXfrm>
    </dsp:sp>
    <dsp:sp modelId="{3732C8AF-8A03-4F4E-A217-673ED900F932}">
      <dsp:nvSpPr>
        <dsp:cNvPr id="0" name=""/>
        <dsp:cNvSpPr/>
      </dsp:nvSpPr>
      <dsp:spPr>
        <a:xfrm>
          <a:off x="3523811" y="2405634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7966-287D-4BD6-94A4-4C89E41E5792}">
      <dsp:nvSpPr>
        <dsp:cNvPr id="0" name=""/>
        <dsp:cNvSpPr/>
      </dsp:nvSpPr>
      <dsp:spPr>
        <a:xfrm rot="10800000">
          <a:off x="3523811" y="2699003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253D-D2B1-4537-828D-181AE99E786F}">
      <dsp:nvSpPr>
        <dsp:cNvPr id="0" name=""/>
        <dsp:cNvSpPr/>
      </dsp:nvSpPr>
      <dsp:spPr>
        <a:xfrm>
          <a:off x="1797048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409741" y="1381041"/>
        <a:ext cx="1479173" cy="1479173"/>
      </dsp:txXfrm>
    </dsp:sp>
    <dsp:sp modelId="{324B2030-8425-422C-876D-DE81C6B204B1}">
      <dsp:nvSpPr>
        <dsp:cNvPr id="0" name=""/>
        <dsp:cNvSpPr/>
      </dsp:nvSpPr>
      <dsp:spPr>
        <a:xfrm rot="5400000">
          <a:off x="4032252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 rot="-5400000">
        <a:off x="4032252" y="1381041"/>
        <a:ext cx="1479173" cy="1479173"/>
      </dsp:txXfrm>
    </dsp:sp>
    <dsp:sp modelId="{7DFFF783-CD56-4102-AA13-4F7006CC64D3}">
      <dsp:nvSpPr>
        <dsp:cNvPr id="0" name=""/>
        <dsp:cNvSpPr/>
      </dsp:nvSpPr>
      <dsp:spPr>
        <a:xfrm rot="10800000">
          <a:off x="4032252" y="3003552"/>
          <a:ext cx="2091866" cy="2091866"/>
        </a:xfrm>
        <a:prstGeom prst="pieWedg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Software</a:t>
          </a:r>
        </a:p>
      </dsp:txBody>
      <dsp:txXfrm rot="10800000">
        <a:off x="4032252" y="3003552"/>
        <a:ext cx="1479173" cy="1479173"/>
      </dsp:txXfrm>
    </dsp:sp>
    <dsp:sp modelId="{5444C482-4885-4FE4-8721-A75C9D5124DE}">
      <dsp:nvSpPr>
        <dsp:cNvPr id="0" name=""/>
        <dsp:cNvSpPr/>
      </dsp:nvSpPr>
      <dsp:spPr>
        <a:xfrm rot="16200000">
          <a:off x="1797048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Hardware</a:t>
          </a:r>
        </a:p>
      </dsp:txBody>
      <dsp:txXfrm rot="5400000">
        <a:off x="2409741" y="3003552"/>
        <a:ext cx="1479173" cy="1479173"/>
      </dsp:txXfrm>
    </dsp:sp>
    <dsp:sp modelId="{3732C8AF-8A03-4F4E-A217-673ED900F932}">
      <dsp:nvSpPr>
        <dsp:cNvPr id="0" name=""/>
        <dsp:cNvSpPr/>
      </dsp:nvSpPr>
      <dsp:spPr>
        <a:xfrm>
          <a:off x="3523811" y="2405634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7966-287D-4BD6-94A4-4C89E41E5792}">
      <dsp:nvSpPr>
        <dsp:cNvPr id="0" name=""/>
        <dsp:cNvSpPr/>
      </dsp:nvSpPr>
      <dsp:spPr>
        <a:xfrm rot="10800000">
          <a:off x="3523811" y="2699003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253D-D2B1-4537-828D-181AE99E786F}">
      <dsp:nvSpPr>
        <dsp:cNvPr id="0" name=""/>
        <dsp:cNvSpPr/>
      </dsp:nvSpPr>
      <dsp:spPr>
        <a:xfrm>
          <a:off x="1797048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409741" y="1381041"/>
        <a:ext cx="1479173" cy="1479173"/>
      </dsp:txXfrm>
    </dsp:sp>
    <dsp:sp modelId="{324B2030-8425-422C-876D-DE81C6B204B1}">
      <dsp:nvSpPr>
        <dsp:cNvPr id="0" name=""/>
        <dsp:cNvSpPr/>
      </dsp:nvSpPr>
      <dsp:spPr>
        <a:xfrm rot="5400000">
          <a:off x="4032252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 rot="-5400000">
        <a:off x="4032252" y="1381041"/>
        <a:ext cx="1479173" cy="1479173"/>
      </dsp:txXfrm>
    </dsp:sp>
    <dsp:sp modelId="{7DFFF783-CD56-4102-AA13-4F7006CC64D3}">
      <dsp:nvSpPr>
        <dsp:cNvPr id="0" name=""/>
        <dsp:cNvSpPr/>
      </dsp:nvSpPr>
      <dsp:spPr>
        <a:xfrm rot="10800000">
          <a:off x="4032252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Software</a:t>
          </a:r>
        </a:p>
      </dsp:txBody>
      <dsp:txXfrm rot="10800000">
        <a:off x="4032252" y="3003552"/>
        <a:ext cx="1479173" cy="1479173"/>
      </dsp:txXfrm>
    </dsp:sp>
    <dsp:sp modelId="{5444C482-4885-4FE4-8721-A75C9D5124DE}">
      <dsp:nvSpPr>
        <dsp:cNvPr id="0" name=""/>
        <dsp:cNvSpPr/>
      </dsp:nvSpPr>
      <dsp:spPr>
        <a:xfrm rot="16200000">
          <a:off x="1797048" y="3003552"/>
          <a:ext cx="2091866" cy="2091866"/>
        </a:xfrm>
        <a:prstGeom prst="pieWedg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Hardware</a:t>
          </a:r>
        </a:p>
      </dsp:txBody>
      <dsp:txXfrm rot="5400000">
        <a:off x="2409741" y="3003552"/>
        <a:ext cx="1479173" cy="1479173"/>
      </dsp:txXfrm>
    </dsp:sp>
    <dsp:sp modelId="{3732C8AF-8A03-4F4E-A217-673ED900F932}">
      <dsp:nvSpPr>
        <dsp:cNvPr id="0" name=""/>
        <dsp:cNvSpPr/>
      </dsp:nvSpPr>
      <dsp:spPr>
        <a:xfrm>
          <a:off x="3523811" y="2405634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7966-287D-4BD6-94A4-4C89E41E5792}">
      <dsp:nvSpPr>
        <dsp:cNvPr id="0" name=""/>
        <dsp:cNvSpPr/>
      </dsp:nvSpPr>
      <dsp:spPr>
        <a:xfrm rot="10800000">
          <a:off x="3523811" y="2699003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253D-D2B1-4537-828D-181AE99E786F}">
      <dsp:nvSpPr>
        <dsp:cNvPr id="0" name=""/>
        <dsp:cNvSpPr/>
      </dsp:nvSpPr>
      <dsp:spPr>
        <a:xfrm>
          <a:off x="1797048" y="768348"/>
          <a:ext cx="2091866" cy="209186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Database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2409741" y="1381041"/>
        <a:ext cx="1479173" cy="1479173"/>
      </dsp:txXfrm>
    </dsp:sp>
    <dsp:sp modelId="{324B2030-8425-422C-876D-DE81C6B204B1}">
      <dsp:nvSpPr>
        <dsp:cNvPr id="0" name=""/>
        <dsp:cNvSpPr/>
      </dsp:nvSpPr>
      <dsp:spPr>
        <a:xfrm rot="5400000">
          <a:off x="4032252" y="768348"/>
          <a:ext cx="2091866" cy="209186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Web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 rot="-5400000">
        <a:off x="4032252" y="1381041"/>
        <a:ext cx="1479173" cy="1479173"/>
      </dsp:txXfrm>
    </dsp:sp>
    <dsp:sp modelId="{7DFFF783-CD56-4102-AA13-4F7006CC64D3}">
      <dsp:nvSpPr>
        <dsp:cNvPr id="0" name=""/>
        <dsp:cNvSpPr/>
      </dsp:nvSpPr>
      <dsp:spPr>
        <a:xfrm rot="10800000">
          <a:off x="4032252" y="3003552"/>
          <a:ext cx="2091866" cy="209186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Software</a:t>
          </a:r>
        </a:p>
      </dsp:txBody>
      <dsp:txXfrm rot="10800000">
        <a:off x="4032252" y="3003552"/>
        <a:ext cx="1479173" cy="1479173"/>
      </dsp:txXfrm>
    </dsp:sp>
    <dsp:sp modelId="{5444C482-4885-4FE4-8721-A75C9D5124DE}">
      <dsp:nvSpPr>
        <dsp:cNvPr id="0" name=""/>
        <dsp:cNvSpPr/>
      </dsp:nvSpPr>
      <dsp:spPr>
        <a:xfrm rot="16200000">
          <a:off x="1797048" y="3003552"/>
          <a:ext cx="2091866" cy="209186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Hardware</a:t>
          </a:r>
        </a:p>
      </dsp:txBody>
      <dsp:txXfrm rot="5400000">
        <a:off x="2409741" y="3003552"/>
        <a:ext cx="1479173" cy="1479173"/>
      </dsp:txXfrm>
    </dsp:sp>
    <dsp:sp modelId="{3732C8AF-8A03-4F4E-A217-673ED900F932}">
      <dsp:nvSpPr>
        <dsp:cNvPr id="0" name=""/>
        <dsp:cNvSpPr/>
      </dsp:nvSpPr>
      <dsp:spPr>
        <a:xfrm>
          <a:off x="3523811" y="2405634"/>
          <a:ext cx="877176" cy="76276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CE7966-287D-4BD6-94A4-4C89E41E5792}">
      <dsp:nvSpPr>
        <dsp:cNvPr id="0" name=""/>
        <dsp:cNvSpPr/>
      </dsp:nvSpPr>
      <dsp:spPr>
        <a:xfrm rot="10800000">
          <a:off x="3523811" y="2699003"/>
          <a:ext cx="877176" cy="76276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253D-D2B1-4537-828D-181AE99E786F}">
      <dsp:nvSpPr>
        <dsp:cNvPr id="0" name=""/>
        <dsp:cNvSpPr/>
      </dsp:nvSpPr>
      <dsp:spPr>
        <a:xfrm>
          <a:off x="1797048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Databases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409741" y="1381041"/>
        <a:ext cx="1479173" cy="1479173"/>
      </dsp:txXfrm>
    </dsp:sp>
    <dsp:sp modelId="{324B2030-8425-422C-876D-DE81C6B204B1}">
      <dsp:nvSpPr>
        <dsp:cNvPr id="0" name=""/>
        <dsp:cNvSpPr/>
      </dsp:nvSpPr>
      <dsp:spPr>
        <a:xfrm rot="5400000">
          <a:off x="4032252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 rot="-5400000">
        <a:off x="4032252" y="1381041"/>
        <a:ext cx="1479173" cy="1479173"/>
      </dsp:txXfrm>
    </dsp:sp>
    <dsp:sp modelId="{7DFFF783-CD56-4102-AA13-4F7006CC64D3}">
      <dsp:nvSpPr>
        <dsp:cNvPr id="0" name=""/>
        <dsp:cNvSpPr/>
      </dsp:nvSpPr>
      <dsp:spPr>
        <a:xfrm rot="10800000">
          <a:off x="4032252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Software</a:t>
          </a:r>
        </a:p>
      </dsp:txBody>
      <dsp:txXfrm rot="10800000">
        <a:off x="4032252" y="3003552"/>
        <a:ext cx="1479173" cy="1479173"/>
      </dsp:txXfrm>
    </dsp:sp>
    <dsp:sp modelId="{5444C482-4885-4FE4-8721-A75C9D5124DE}">
      <dsp:nvSpPr>
        <dsp:cNvPr id="0" name=""/>
        <dsp:cNvSpPr/>
      </dsp:nvSpPr>
      <dsp:spPr>
        <a:xfrm rot="16200000">
          <a:off x="1797048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Hardware</a:t>
          </a:r>
        </a:p>
      </dsp:txBody>
      <dsp:txXfrm rot="5400000">
        <a:off x="2409741" y="3003552"/>
        <a:ext cx="1479173" cy="1479173"/>
      </dsp:txXfrm>
    </dsp:sp>
    <dsp:sp modelId="{3732C8AF-8A03-4F4E-A217-673ED900F932}">
      <dsp:nvSpPr>
        <dsp:cNvPr id="0" name=""/>
        <dsp:cNvSpPr/>
      </dsp:nvSpPr>
      <dsp:spPr>
        <a:xfrm>
          <a:off x="3523811" y="2405634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7966-287D-4BD6-94A4-4C89E41E5792}">
      <dsp:nvSpPr>
        <dsp:cNvPr id="0" name=""/>
        <dsp:cNvSpPr/>
      </dsp:nvSpPr>
      <dsp:spPr>
        <a:xfrm rot="10800000">
          <a:off x="3523811" y="2699003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253D-D2B1-4537-828D-181AE99E786F}">
      <dsp:nvSpPr>
        <dsp:cNvPr id="0" name=""/>
        <dsp:cNvSpPr/>
      </dsp:nvSpPr>
      <dsp:spPr>
        <a:xfrm>
          <a:off x="1797048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409741" y="1381041"/>
        <a:ext cx="1479173" cy="1479173"/>
      </dsp:txXfrm>
    </dsp:sp>
    <dsp:sp modelId="{324B2030-8425-422C-876D-DE81C6B204B1}">
      <dsp:nvSpPr>
        <dsp:cNvPr id="0" name=""/>
        <dsp:cNvSpPr/>
      </dsp:nvSpPr>
      <dsp:spPr>
        <a:xfrm rot="5400000">
          <a:off x="4032252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Website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 rot="-5400000">
        <a:off x="4032252" y="1381041"/>
        <a:ext cx="1479173" cy="1479173"/>
      </dsp:txXfrm>
    </dsp:sp>
    <dsp:sp modelId="{7DFFF783-CD56-4102-AA13-4F7006CC64D3}">
      <dsp:nvSpPr>
        <dsp:cNvPr id="0" name=""/>
        <dsp:cNvSpPr/>
      </dsp:nvSpPr>
      <dsp:spPr>
        <a:xfrm rot="10800000">
          <a:off x="4032252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Software</a:t>
          </a:r>
        </a:p>
      </dsp:txBody>
      <dsp:txXfrm rot="10800000">
        <a:off x="4032252" y="3003552"/>
        <a:ext cx="1479173" cy="1479173"/>
      </dsp:txXfrm>
    </dsp:sp>
    <dsp:sp modelId="{5444C482-4885-4FE4-8721-A75C9D5124DE}">
      <dsp:nvSpPr>
        <dsp:cNvPr id="0" name=""/>
        <dsp:cNvSpPr/>
      </dsp:nvSpPr>
      <dsp:spPr>
        <a:xfrm rot="16200000">
          <a:off x="1797048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Hardware</a:t>
          </a:r>
        </a:p>
      </dsp:txBody>
      <dsp:txXfrm rot="5400000">
        <a:off x="2409741" y="3003552"/>
        <a:ext cx="1479173" cy="1479173"/>
      </dsp:txXfrm>
    </dsp:sp>
    <dsp:sp modelId="{3732C8AF-8A03-4F4E-A217-673ED900F932}">
      <dsp:nvSpPr>
        <dsp:cNvPr id="0" name=""/>
        <dsp:cNvSpPr/>
      </dsp:nvSpPr>
      <dsp:spPr>
        <a:xfrm>
          <a:off x="3523811" y="2405634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7966-287D-4BD6-94A4-4C89E41E5792}">
      <dsp:nvSpPr>
        <dsp:cNvPr id="0" name=""/>
        <dsp:cNvSpPr/>
      </dsp:nvSpPr>
      <dsp:spPr>
        <a:xfrm rot="10800000">
          <a:off x="3523811" y="2699003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5253D-D2B1-4537-828D-181AE99E786F}">
      <dsp:nvSpPr>
        <dsp:cNvPr id="0" name=""/>
        <dsp:cNvSpPr/>
      </dsp:nvSpPr>
      <dsp:spPr>
        <a:xfrm>
          <a:off x="1797048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Database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409741" y="1381041"/>
        <a:ext cx="1479173" cy="1479173"/>
      </dsp:txXfrm>
    </dsp:sp>
    <dsp:sp modelId="{324B2030-8425-422C-876D-DE81C6B204B1}">
      <dsp:nvSpPr>
        <dsp:cNvPr id="0" name=""/>
        <dsp:cNvSpPr/>
      </dsp:nvSpPr>
      <dsp:spPr>
        <a:xfrm rot="5400000">
          <a:off x="4032252" y="768348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Web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</dsp:txBody>
      <dsp:txXfrm rot="-5400000">
        <a:off x="4032252" y="1381041"/>
        <a:ext cx="1479173" cy="1479173"/>
      </dsp:txXfrm>
    </dsp:sp>
    <dsp:sp modelId="{7DFFF783-CD56-4102-AA13-4F7006CC64D3}">
      <dsp:nvSpPr>
        <dsp:cNvPr id="0" name=""/>
        <dsp:cNvSpPr/>
      </dsp:nvSpPr>
      <dsp:spPr>
        <a:xfrm rot="10800000">
          <a:off x="4032252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Software</a:t>
          </a:r>
        </a:p>
      </dsp:txBody>
      <dsp:txXfrm rot="10800000">
        <a:off x="4032252" y="3003552"/>
        <a:ext cx="1479173" cy="1479173"/>
      </dsp:txXfrm>
    </dsp:sp>
    <dsp:sp modelId="{5444C482-4885-4FE4-8721-A75C9D5124DE}">
      <dsp:nvSpPr>
        <dsp:cNvPr id="0" name=""/>
        <dsp:cNvSpPr/>
      </dsp:nvSpPr>
      <dsp:spPr>
        <a:xfrm rot="16200000">
          <a:off x="1797048" y="3003552"/>
          <a:ext cx="2091866" cy="2091866"/>
        </a:xfrm>
        <a:prstGeom prst="pieWedg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>
                <a:lumMod val="85000"/>
              </a:schemeClr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85000"/>
                </a:schemeClr>
              </a:solidFill>
            </a:rPr>
            <a:t>Hardware</a:t>
          </a:r>
        </a:p>
      </dsp:txBody>
      <dsp:txXfrm rot="5400000">
        <a:off x="2409741" y="3003552"/>
        <a:ext cx="1479173" cy="1479173"/>
      </dsp:txXfrm>
    </dsp:sp>
    <dsp:sp modelId="{3732C8AF-8A03-4F4E-A217-673ED900F932}">
      <dsp:nvSpPr>
        <dsp:cNvPr id="0" name=""/>
        <dsp:cNvSpPr/>
      </dsp:nvSpPr>
      <dsp:spPr>
        <a:xfrm>
          <a:off x="3523811" y="2405634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7966-287D-4BD6-94A4-4C89E41E5792}">
      <dsp:nvSpPr>
        <dsp:cNvPr id="0" name=""/>
        <dsp:cNvSpPr/>
      </dsp:nvSpPr>
      <dsp:spPr>
        <a:xfrm rot="10800000">
          <a:off x="3523811" y="2699003"/>
          <a:ext cx="877176" cy="762762"/>
        </a:xfrm>
        <a:prstGeom prst="circularArrow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0.96761</cdr:x>
      <cdr:y>0.5881</cdr:y>
    </cdr:from>
    <cdr:to>
      <cdr:x>0.97437</cdr:x>
      <cdr:y>0.59952</cdr:y>
    </cdr:to>
    <cdr:sp macro="" textlink="">
      <cdr:nvSpPr>
        <cdr:cNvPr id="2" name="Flowchart: Connector 1"/>
        <cdr:cNvSpPr/>
      </cdr:nvSpPr>
      <cdr:spPr>
        <a:xfrm xmlns:a="http://schemas.openxmlformats.org/drawingml/2006/main">
          <a:off x="6543677" y="2352676"/>
          <a:ext cx="45719" cy="45719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AE4B7-E53D-45C6-AAED-AE46AB6B913D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28530-C8D8-4CB0-B063-7A233D0DE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7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3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90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63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71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74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9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8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5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6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1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9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3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17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8530-C8D8-4CB0-B063-7A233D0DEF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5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F5D3-F21D-4554-863A-0AFD3338D0E7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0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F5D3-F21D-4554-863A-0AFD3338D0E7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2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F5D3-F21D-4554-863A-0AFD3338D0E7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3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CAE1-7134-48DE-9A63-3D030C72E34D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ED46-A382-4532-9584-5FE69AEB8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08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CAE1-7134-48DE-9A63-3D030C72E34D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ED46-A382-4532-9584-5FE69AEB8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8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CAE1-7134-48DE-9A63-3D030C72E34D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ED46-A382-4532-9584-5FE69AEB8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4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CAE1-7134-48DE-9A63-3D030C72E34D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ED46-A382-4532-9584-5FE69AEB8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94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CAE1-7134-48DE-9A63-3D030C72E34D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ED46-A382-4532-9584-5FE69AEB8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01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CAE1-7134-48DE-9A63-3D030C72E34D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ED46-A382-4532-9584-5FE69AEB8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83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CAE1-7134-48DE-9A63-3D030C72E34D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ED46-A382-4532-9584-5FE69AEB8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80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CAE1-7134-48DE-9A63-3D030C72E34D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ED46-A382-4532-9584-5FE69AEB8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4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43CF5D3-F21D-4554-863A-0AFD3338D0E7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B3829-6CA4-4BD7-8BA0-90D3B57E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77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CAE1-7134-48DE-9A63-3D030C72E34D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ED46-A382-4532-9584-5FE69AEB8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1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CAE1-7134-48DE-9A63-3D030C72E34D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ED46-A382-4532-9584-5FE69AEB8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11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CAE1-7134-48DE-9A63-3D030C72E34D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ED46-A382-4532-9584-5FE69AEB8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8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F5D3-F21D-4554-863A-0AFD3338D0E7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8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F5D3-F21D-4554-863A-0AFD3338D0E7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9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F5D3-F21D-4554-863A-0AFD3338D0E7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7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F5D3-F21D-4554-863A-0AFD3338D0E7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F5D3-F21D-4554-863A-0AFD3338D0E7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3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F5D3-F21D-4554-863A-0AFD3338D0E7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2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F5D3-F21D-4554-863A-0AFD3338D0E7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5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CF5D3-F21D-4554-863A-0AFD3338D0E7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E677-3BEE-4081-B3F1-3D00D0C160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0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FCAE1-7134-48DE-9A63-3D030C72E34D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EED46-A382-4532-9584-5FE69AEB8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8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4.png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iews.cira.colostate.edu/iwdw/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hyperlink" Target="http://views.cira.colostate.edu/tssv2/" TargetMode="External"/><Relationship Id="rId5" Type="http://schemas.openxmlformats.org/officeDocument/2006/relationships/diagramQuickStyle" Target="../diagrams/quickStyle7.xml"/><Relationship Id="rId10" Type="http://schemas.openxmlformats.org/officeDocument/2006/relationships/hyperlink" Target="http://views.cira.colostate.edu/fed/" TargetMode="External"/><Relationship Id="rId4" Type="http://schemas.openxmlformats.org/officeDocument/2006/relationships/diagramLayout" Target="../diagrams/layout7.xml"/><Relationship Id="rId9" Type="http://schemas.openxmlformats.org/officeDocument/2006/relationships/hyperlink" Target="http://views.cira.colostate.edu/semap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views.cira.colostate.edu/tsdw/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views.cira.colostate.edu/semap/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views.cira.colostate.edu/fed/" TargetMode="Externa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views.cira.colostate.edu/tssv2/" TargetMode="Externa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tssv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28DE3-4A61-4388-B56E-42F58CDB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143000"/>
            <a:ext cx="4953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60750F-D1C7-4001-9DE2-911797B34E97}"/>
              </a:ext>
            </a:extLst>
          </p:cNvPr>
          <p:cNvSpPr txBox="1"/>
          <p:nvPr/>
        </p:nvSpPr>
        <p:spPr>
          <a:xfrm>
            <a:off x="1371600" y="3276600"/>
            <a:ext cx="6629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WRAP Regional Haze Planning Workgroup (RHPWG)</a:t>
            </a:r>
          </a:p>
          <a:p>
            <a:pPr algn="ctr"/>
            <a:r>
              <a:rPr lang="en-US" sz="2400" dirty="0"/>
              <a:t>Shared Database Subcommittee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Video Teleconference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June 14, 2018  10a.m. (MDT)</a:t>
            </a:r>
          </a:p>
          <a:p>
            <a:pPr algn="ctr"/>
            <a:endParaRPr lang="en-US" sz="1600" dirty="0">
              <a:solidFill>
                <a:srgbClr val="0070C0"/>
              </a:solidFill>
            </a:endParaRPr>
          </a:p>
          <a:p>
            <a:pPr algn="ctr"/>
            <a:r>
              <a:rPr lang="en-US" sz="2000" dirty="0"/>
              <a:t>Shawn McClure, CSU-CIRA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C5846C4-65C5-4508-B4FD-D1C6FDE3DB84}"/>
              </a:ext>
            </a:extLst>
          </p:cNvPr>
          <p:cNvGrpSpPr/>
          <p:nvPr/>
        </p:nvGrpSpPr>
        <p:grpSpPr>
          <a:xfrm>
            <a:off x="152400" y="302567"/>
            <a:ext cx="8991600" cy="6441992"/>
            <a:chOff x="152400" y="302567"/>
            <a:chExt cx="8991600" cy="644199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914604A-E0CD-41FA-82EC-5355EEC7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600200"/>
              <a:ext cx="8991600" cy="514435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ED6BD5-BFC6-4918-8F8D-FFBB51D50C54}"/>
                </a:ext>
              </a:extLst>
            </p:cNvPr>
            <p:cNvSpPr txBox="1"/>
            <p:nvPr/>
          </p:nvSpPr>
          <p:spPr>
            <a:xfrm>
              <a:off x="2476500" y="302567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CIRA Air Quality System Details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8038A1E-46E1-4A02-85BD-5CCA8E5C9178}"/>
              </a:ext>
            </a:extLst>
          </p:cNvPr>
          <p:cNvGrpSpPr/>
          <p:nvPr/>
        </p:nvGrpSpPr>
        <p:grpSpPr>
          <a:xfrm>
            <a:off x="609600" y="302567"/>
            <a:ext cx="7924800" cy="6098233"/>
            <a:chOff x="609600" y="302567"/>
            <a:chExt cx="7924800" cy="6098233"/>
          </a:xfrm>
        </p:grpSpPr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F06BB0A3-5E4E-462C-A051-0D9CECEB1D6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69946339"/>
                </p:ext>
              </p:extLst>
            </p:nvPr>
          </p:nvGraphicFramePr>
          <p:xfrm>
            <a:off x="609600" y="533400"/>
            <a:ext cx="7924800" cy="586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20E3F2-2F12-4FD3-9ECC-074FE7731F1C}"/>
                </a:ext>
              </a:extLst>
            </p:cNvPr>
            <p:cNvSpPr txBox="1"/>
            <p:nvPr/>
          </p:nvSpPr>
          <p:spPr>
            <a:xfrm>
              <a:off x="2400300" y="302567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CIRA Air Quality System Overview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B09C3E0-3718-481A-92D0-47E98C8DA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590800"/>
              <a:ext cx="738644" cy="762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D9B0CDE-931B-460A-9D27-E6DC33966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444" y="3710589"/>
              <a:ext cx="533400" cy="533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49333F-E5BB-4C24-B5EA-F6A8F370D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753692"/>
              <a:ext cx="691982" cy="4603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5CE337D-1422-4E46-B154-AC99C1391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643998"/>
              <a:ext cx="657857" cy="657857"/>
            </a:xfrm>
            <a:prstGeom prst="rect">
              <a:avLst/>
            </a:prstGeom>
          </p:spPr>
        </p:pic>
        <p:sp>
          <p:nvSpPr>
            <p:cNvPr id="27" name="Rounded Rectangle 9">
              <a:extLst>
                <a:ext uri="{FF2B5EF4-FFF2-40B4-BE49-F238E27FC236}">
                  <a16:creationId xmlns:a16="http://schemas.microsoft.com/office/drawing/2014/main" id="{59C3E5C0-D71E-41DF-A841-29A06F70A8F9}"/>
                </a:ext>
              </a:extLst>
            </p:cNvPr>
            <p:cNvSpPr/>
            <p:nvPr/>
          </p:nvSpPr>
          <p:spPr>
            <a:xfrm>
              <a:off x="2933700" y="3305253"/>
              <a:ext cx="3276600" cy="355954"/>
            </a:xfrm>
            <a:prstGeom prst="roundRect">
              <a:avLst>
                <a:gd name="adj" fmla="val 9629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CIRA Air Quality System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3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E72FB7-6CB9-4ADB-B8F7-71E691D96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991600" cy="63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6FCD46-826C-4B8F-A8EF-752D3DB29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991600" cy="63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70524729"/>
              </p:ext>
            </p:extLst>
          </p:nvPr>
        </p:nvGraphicFramePr>
        <p:xfrm>
          <a:off x="609600" y="5334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A1EC42F7-BB2B-46D1-8E19-B26C74910DFA}"/>
              </a:ext>
            </a:extLst>
          </p:cNvPr>
          <p:cNvSpPr/>
          <p:nvPr/>
        </p:nvSpPr>
        <p:spPr>
          <a:xfrm>
            <a:off x="5567624" y="228600"/>
            <a:ext cx="3276600" cy="2057400"/>
          </a:xfrm>
          <a:prstGeom prst="roundRect">
            <a:avLst>
              <a:gd name="adj" fmla="val 9629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Intermountain West </a:t>
            </a:r>
          </a:p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Warehouse</a:t>
            </a:r>
          </a:p>
          <a:p>
            <a:pPr algn="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IWDW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/>
            <a:endParaRPr lang="en-US" dirty="0"/>
          </a:p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NPS, BLM, USFS, EPA, CO, WY, UT, NM</a:t>
            </a: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1DC70D7D-47F5-402D-9D0C-9918C28433D2}"/>
              </a:ext>
            </a:extLst>
          </p:cNvPr>
          <p:cNvSpPr/>
          <p:nvPr/>
        </p:nvSpPr>
        <p:spPr>
          <a:xfrm>
            <a:off x="5562600" y="4572000"/>
            <a:ext cx="3276600" cy="2057400"/>
          </a:xfrm>
          <a:prstGeom prst="roundRect">
            <a:avLst>
              <a:gd name="adj" fmla="val 9629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Southeastern </a:t>
            </a:r>
          </a:p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Modeling, Analysis, and Planning System </a:t>
            </a:r>
          </a:p>
          <a:p>
            <a:pPr algn="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SEMAP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dirty="0"/>
          </a:p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EPA,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AL, FL, GA, KY, MS, NC, SC, TN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5ACC1316-879B-4160-91F2-32D8F3FB6607}"/>
              </a:ext>
            </a:extLst>
          </p:cNvPr>
          <p:cNvSpPr/>
          <p:nvPr/>
        </p:nvSpPr>
        <p:spPr>
          <a:xfrm>
            <a:off x="2933700" y="3305253"/>
            <a:ext cx="3276600" cy="355954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CIRA Air Quality System   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4E3BFF19-2B54-4ADD-B49A-CFEDD87E8AD5}"/>
              </a:ext>
            </a:extLst>
          </p:cNvPr>
          <p:cNvSpPr/>
          <p:nvPr/>
        </p:nvSpPr>
        <p:spPr>
          <a:xfrm>
            <a:off x="299776" y="4572000"/>
            <a:ext cx="3276600" cy="2057400"/>
          </a:xfrm>
          <a:prstGeom prst="roundRect">
            <a:avLst>
              <a:gd name="adj" fmla="val 9629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Land Manager 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Database 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FED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NPS, USFS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B402F8C9-CDFC-4AB8-83F0-CEEC5E2792CC}"/>
              </a:ext>
            </a:extLst>
          </p:cNvPr>
          <p:cNvSpPr/>
          <p:nvPr/>
        </p:nvSpPr>
        <p:spPr>
          <a:xfrm>
            <a:off x="304800" y="228600"/>
            <a:ext cx="3276600" cy="2057400"/>
          </a:xfrm>
          <a:prstGeom prst="roundRect">
            <a:avLst>
              <a:gd name="adj" fmla="val 9629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Support System 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TSSv2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 States, WESTAR</a:t>
            </a:r>
          </a:p>
        </p:txBody>
      </p:sp>
    </p:spTree>
    <p:extLst>
      <p:ext uri="{BB962C8B-B14F-4D97-AF65-F5344CB8AC3E}">
        <p14:creationId xmlns:p14="http://schemas.microsoft.com/office/powerpoint/2010/main" val="167833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7CAB2AE6-0655-4C29-9CA9-6AF22D6DD49D}"/>
              </a:ext>
            </a:extLst>
          </p:cNvPr>
          <p:cNvSpPr/>
          <p:nvPr/>
        </p:nvSpPr>
        <p:spPr>
          <a:xfrm>
            <a:off x="5562600" y="4572000"/>
            <a:ext cx="3276600" cy="2057400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Southeastern </a:t>
            </a:r>
          </a:p>
          <a:p>
            <a:pPr algn="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Modeling, Analysis, and Planning </a:t>
            </a:r>
          </a:p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(SEMAP)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AL, FL, GA, KY, MS, NC, SC, TN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8C5FB6B0-4DC8-4BBD-A1CC-4D90C4D6BEBB}"/>
              </a:ext>
            </a:extLst>
          </p:cNvPr>
          <p:cNvSpPr/>
          <p:nvPr/>
        </p:nvSpPr>
        <p:spPr>
          <a:xfrm>
            <a:off x="304800" y="228600"/>
            <a:ext cx="3276600" cy="2057400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Support System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(TSSv2)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WRAP States, WESTAR</a:t>
            </a: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C4E726B0-78BE-49C2-AE88-48CBFBE67ADC}"/>
              </a:ext>
            </a:extLst>
          </p:cNvPr>
          <p:cNvSpPr/>
          <p:nvPr/>
        </p:nvSpPr>
        <p:spPr>
          <a:xfrm>
            <a:off x="304800" y="4572000"/>
            <a:ext cx="3276600" cy="2057400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Land Manager Environmental Database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(FED)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NPS, USFS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920492104"/>
              </p:ext>
            </p:extLst>
          </p:nvPr>
        </p:nvGraphicFramePr>
        <p:xfrm>
          <a:off x="609600" y="5334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7060" y="5754301"/>
            <a:ext cx="447074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http://views.cira.colostate.edu/iwdw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D6642B74-F126-4B8C-A379-238510EAEB93}"/>
              </a:ext>
            </a:extLst>
          </p:cNvPr>
          <p:cNvSpPr/>
          <p:nvPr/>
        </p:nvSpPr>
        <p:spPr>
          <a:xfrm>
            <a:off x="5567624" y="228600"/>
            <a:ext cx="3276600" cy="2057400"/>
          </a:xfrm>
          <a:prstGeom prst="roundRect">
            <a:avLst>
              <a:gd name="adj" fmla="val 9629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Intermountain West </a:t>
            </a:r>
          </a:p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Warehouse</a:t>
            </a:r>
          </a:p>
          <a:p>
            <a:pPr algn="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IWDW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/>
            <a:endParaRPr lang="en-US" dirty="0"/>
          </a:p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NPS, BLM, USFS, EPA, CO, WY, UT, NM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C9D56F4E-7F5A-4521-91B5-382E8F31809B}"/>
              </a:ext>
            </a:extLst>
          </p:cNvPr>
          <p:cNvSpPr/>
          <p:nvPr/>
        </p:nvSpPr>
        <p:spPr>
          <a:xfrm>
            <a:off x="2933700" y="3305253"/>
            <a:ext cx="3276600" cy="355954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CIRA Air Quality System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0" y="561033"/>
            <a:ext cx="4470740" cy="51054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17" name="Line Callout 1 (Border and Accent Bar) 34">
            <a:extLst>
              <a:ext uri="{FF2B5EF4-FFF2-40B4-BE49-F238E27FC236}">
                <a16:creationId xmlns:a16="http://schemas.microsoft.com/office/drawing/2014/main" id="{0F2BC9E3-AE27-4186-8C4A-00B65E6333D5}"/>
              </a:ext>
            </a:extLst>
          </p:cNvPr>
          <p:cNvSpPr/>
          <p:nvPr/>
        </p:nvSpPr>
        <p:spPr>
          <a:xfrm>
            <a:off x="5562600" y="4938136"/>
            <a:ext cx="3352800" cy="1795097"/>
          </a:xfrm>
          <a:prstGeom prst="accentBorderCallout1">
            <a:avLst>
              <a:gd name="adj1" fmla="val 20251"/>
              <a:gd name="adj2" fmla="val -6300"/>
              <a:gd name="adj3" fmla="val 20376"/>
              <a:gd name="adj4" fmla="val -3121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 Out: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Non-western states (data and tools)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Non-WAQS modeling inputs and results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special studies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USFS water quality 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NPS-specific ozone metrics</a:t>
            </a:r>
          </a:p>
        </p:txBody>
      </p:sp>
      <p:sp>
        <p:nvSpPr>
          <p:cNvPr id="18" name="Line Callout 1 (Border and Accent Bar) 3">
            <a:extLst>
              <a:ext uri="{FF2B5EF4-FFF2-40B4-BE49-F238E27FC236}">
                <a16:creationId xmlns:a16="http://schemas.microsoft.com/office/drawing/2014/main" id="{72B5D631-B7BD-4117-AAC1-17D3E07D3369}"/>
              </a:ext>
            </a:extLst>
          </p:cNvPr>
          <p:cNvSpPr/>
          <p:nvPr/>
        </p:nvSpPr>
        <p:spPr>
          <a:xfrm>
            <a:off x="5562600" y="2815725"/>
            <a:ext cx="3352800" cy="2057400"/>
          </a:xfrm>
          <a:prstGeom prst="accentBorderCallout1">
            <a:avLst>
              <a:gd name="adj1" fmla="val 18750"/>
              <a:gd name="adj2" fmla="val -6236"/>
              <a:gd name="adj3" fmla="val 18917"/>
              <a:gd name="adj4" fmla="val -3218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air quality monitoring datasets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Derived IMPROVE datasets (RHR, Imp.)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WAQS modeling input platforms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WAQS modeling results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quality summary tools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performance evaluation tools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Model-to-obs comparison tools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 review tools</a:t>
            </a:r>
          </a:p>
        </p:txBody>
      </p:sp>
    </p:spTree>
    <p:extLst>
      <p:ext uri="{BB962C8B-B14F-4D97-AF65-F5344CB8AC3E}">
        <p14:creationId xmlns:p14="http://schemas.microsoft.com/office/powerpoint/2010/main" val="36165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868FC055-A0D4-4A31-B6DE-7EABFBD5AB29}"/>
              </a:ext>
            </a:extLst>
          </p:cNvPr>
          <p:cNvSpPr/>
          <p:nvPr/>
        </p:nvSpPr>
        <p:spPr>
          <a:xfrm>
            <a:off x="5562600" y="228600"/>
            <a:ext cx="3276600" cy="2057400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Intermountain West </a:t>
            </a:r>
          </a:p>
          <a:p>
            <a:pPr algn="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Warehouse</a:t>
            </a:r>
          </a:p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(IWDW)</a:t>
            </a:r>
          </a:p>
          <a:p>
            <a:pPr algn="r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NPS, BLM, USFS, EPA, CO, WY, UT, NM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725A57AC-FB50-4E08-88F5-21721DC5F515}"/>
              </a:ext>
            </a:extLst>
          </p:cNvPr>
          <p:cNvSpPr/>
          <p:nvPr/>
        </p:nvSpPr>
        <p:spPr>
          <a:xfrm>
            <a:off x="304800" y="228600"/>
            <a:ext cx="3276600" cy="2057400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Support System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(TSSv2)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WRAP States, WESTAR</a:t>
            </a: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D6F2C521-04A5-4C4B-9666-765FD343D7C4}"/>
              </a:ext>
            </a:extLst>
          </p:cNvPr>
          <p:cNvSpPr/>
          <p:nvPr/>
        </p:nvSpPr>
        <p:spPr>
          <a:xfrm>
            <a:off x="304800" y="4572000"/>
            <a:ext cx="3276600" cy="2057400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Land Manager Environmental Database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(FED)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NPS, USFS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34940523"/>
              </p:ext>
            </p:extLst>
          </p:nvPr>
        </p:nvGraphicFramePr>
        <p:xfrm>
          <a:off x="609600" y="5334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562600" y="4572000"/>
            <a:ext cx="3276600" cy="2057400"/>
          </a:xfrm>
          <a:prstGeom prst="roundRect">
            <a:avLst>
              <a:gd name="adj" fmla="val 9629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Southeastern </a:t>
            </a:r>
          </a:p>
          <a:p>
            <a:pPr algn="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Modeling, Analysis, and Planning </a:t>
            </a:r>
          </a:p>
          <a:p>
            <a:pPr algn="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SEMAP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dirty="0"/>
          </a:p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EPA,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AL, FL, GA, KY, MS, NC, SC, TN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791" y="4878263"/>
            <a:ext cx="4370294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http://views.cira.colostate.edu/semap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E09CAD44-A468-4D08-8B6B-C88CC8FB5E19}"/>
              </a:ext>
            </a:extLst>
          </p:cNvPr>
          <p:cNvSpPr/>
          <p:nvPr/>
        </p:nvSpPr>
        <p:spPr>
          <a:xfrm>
            <a:off x="2933700" y="3305253"/>
            <a:ext cx="3276600" cy="355954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CIRA Air Quality System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8" y="152400"/>
            <a:ext cx="4370294" cy="464343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16" name="Line Callout 1 (Border and Accent Bar) 34">
            <a:extLst>
              <a:ext uri="{FF2B5EF4-FFF2-40B4-BE49-F238E27FC236}">
                <a16:creationId xmlns:a16="http://schemas.microsoft.com/office/drawing/2014/main" id="{C02C16F6-96E4-4417-BBED-09E7C8ADDC34}"/>
              </a:ext>
            </a:extLst>
          </p:cNvPr>
          <p:cNvSpPr/>
          <p:nvPr/>
        </p:nvSpPr>
        <p:spPr>
          <a:xfrm>
            <a:off x="5562600" y="2088710"/>
            <a:ext cx="3352800" cy="1812682"/>
          </a:xfrm>
          <a:prstGeom prst="accentBorderCallout1">
            <a:avLst>
              <a:gd name="adj1" fmla="val 20251"/>
              <a:gd name="adj2" fmla="val -6300"/>
              <a:gd name="adj3" fmla="val 20376"/>
              <a:gd name="adj4" fmla="val -3121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 Out: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Non-SEMAP states (data and tools)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Non-SEMAP modeling inputs and results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special studies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USFS water quality 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NPS-specific ozone metrics</a:t>
            </a:r>
          </a:p>
        </p:txBody>
      </p:sp>
      <p:sp>
        <p:nvSpPr>
          <p:cNvPr id="17" name="Line Callout 1 (Border and Accent Bar) 3">
            <a:extLst>
              <a:ext uri="{FF2B5EF4-FFF2-40B4-BE49-F238E27FC236}">
                <a16:creationId xmlns:a16="http://schemas.microsoft.com/office/drawing/2014/main" id="{106F476B-D064-4BA3-897F-BD927C7A76BB}"/>
              </a:ext>
            </a:extLst>
          </p:cNvPr>
          <p:cNvSpPr/>
          <p:nvPr/>
        </p:nvSpPr>
        <p:spPr>
          <a:xfrm>
            <a:off x="5562600" y="228601"/>
            <a:ext cx="3352800" cy="1812682"/>
          </a:xfrm>
          <a:prstGeom prst="accentBorderCallout1">
            <a:avLst>
              <a:gd name="adj1" fmla="val 18750"/>
              <a:gd name="adj2" fmla="val -6236"/>
              <a:gd name="adj3" fmla="val 18917"/>
              <a:gd name="adj4" fmla="val -3218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air quality monitoring datasets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Derived IMPROVE datasets (RHR, Imp.)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quality summary tools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performance evaluation tools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Model-to-obs comparison tools</a:t>
            </a:r>
          </a:p>
        </p:txBody>
      </p:sp>
    </p:spTree>
    <p:extLst>
      <p:ext uri="{BB962C8B-B14F-4D97-AF65-F5344CB8AC3E}">
        <p14:creationId xmlns:p14="http://schemas.microsoft.com/office/powerpoint/2010/main" val="24832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23552499-3825-46A9-8B62-992384E06767}"/>
              </a:ext>
            </a:extLst>
          </p:cNvPr>
          <p:cNvSpPr/>
          <p:nvPr/>
        </p:nvSpPr>
        <p:spPr>
          <a:xfrm>
            <a:off x="5562600" y="228600"/>
            <a:ext cx="3276600" cy="2057400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Intermountain West </a:t>
            </a:r>
          </a:p>
          <a:p>
            <a:pPr algn="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Warehouse</a:t>
            </a:r>
          </a:p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(IWDW)</a:t>
            </a:r>
          </a:p>
          <a:p>
            <a:pPr algn="r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NPS, BLM, USFS, EPA, CO, WY, UT, NM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602624228"/>
              </p:ext>
            </p:extLst>
          </p:nvPr>
        </p:nvGraphicFramePr>
        <p:xfrm>
          <a:off x="609600" y="5334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0DADDB05-A07C-4487-83E5-10E6091C5634}"/>
              </a:ext>
            </a:extLst>
          </p:cNvPr>
          <p:cNvSpPr/>
          <p:nvPr/>
        </p:nvSpPr>
        <p:spPr>
          <a:xfrm>
            <a:off x="5562600" y="4572000"/>
            <a:ext cx="3276600" cy="2057400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Southeastern </a:t>
            </a:r>
          </a:p>
          <a:p>
            <a:pPr algn="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Modeling, Analysis, and Planning </a:t>
            </a:r>
          </a:p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(SEMAP)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AL, FL, GA, KY, MS, NC, SC, TN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DB2D1B7-7306-484B-A9FB-3B13C8DCE022}"/>
              </a:ext>
            </a:extLst>
          </p:cNvPr>
          <p:cNvSpPr/>
          <p:nvPr/>
        </p:nvSpPr>
        <p:spPr>
          <a:xfrm>
            <a:off x="304800" y="228600"/>
            <a:ext cx="3276600" cy="2057400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Support System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(TSSv2)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WRAP States, WESTAR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799" y="4572000"/>
            <a:ext cx="3276600" cy="2057400"/>
          </a:xfrm>
          <a:prstGeom prst="roundRect">
            <a:avLst>
              <a:gd name="adj" fmla="val 9629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Land Manager 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Database 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FED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NPS, USFS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1051" y="6139934"/>
            <a:ext cx="3463098" cy="369332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http://views.cira.colostate.edu/fed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089498F7-E2BC-429B-ADF2-9089796AE1D7}"/>
              </a:ext>
            </a:extLst>
          </p:cNvPr>
          <p:cNvSpPr/>
          <p:nvPr/>
        </p:nvSpPr>
        <p:spPr>
          <a:xfrm>
            <a:off x="2933700" y="3305253"/>
            <a:ext cx="3276600" cy="355954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CIRA Air Quality System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50" y="234798"/>
            <a:ext cx="3463099" cy="57912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18" name="Line Callout 1 (Border and Accent Bar) 30">
            <a:extLst>
              <a:ext uri="{FF2B5EF4-FFF2-40B4-BE49-F238E27FC236}">
                <a16:creationId xmlns:a16="http://schemas.microsoft.com/office/drawing/2014/main" id="{09310873-D84F-4D4F-AA2B-F36F38C7B997}"/>
              </a:ext>
            </a:extLst>
          </p:cNvPr>
          <p:cNvSpPr/>
          <p:nvPr/>
        </p:nvSpPr>
        <p:spPr>
          <a:xfrm flipH="1">
            <a:off x="170615" y="228600"/>
            <a:ext cx="3410784" cy="1812251"/>
          </a:xfrm>
          <a:prstGeom prst="accentBorderCallout1">
            <a:avLst>
              <a:gd name="adj1" fmla="val 47016"/>
              <a:gd name="adj2" fmla="val -4094"/>
              <a:gd name="adj3" fmla="val 47184"/>
              <a:gd name="adj4" fmla="val -2188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raw air quality monitoring datasets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IMPROVE special studies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Derived IMPROVE datasets (RHR, Imp.)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NPS-specific ozone metrics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USFS water quality 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Unrestricted geographical area</a:t>
            </a:r>
          </a:p>
        </p:txBody>
      </p:sp>
      <p:sp>
        <p:nvSpPr>
          <p:cNvPr id="19" name="Line Callout 1 (Border and Accent Bar) 30">
            <a:extLst>
              <a:ext uri="{FF2B5EF4-FFF2-40B4-BE49-F238E27FC236}">
                <a16:creationId xmlns:a16="http://schemas.microsoft.com/office/drawing/2014/main" id="{C29A831C-581B-4557-A5A3-39E942612A01}"/>
              </a:ext>
            </a:extLst>
          </p:cNvPr>
          <p:cNvSpPr/>
          <p:nvPr/>
        </p:nvSpPr>
        <p:spPr>
          <a:xfrm flipH="1">
            <a:off x="170615" y="2125325"/>
            <a:ext cx="3410784" cy="1303675"/>
          </a:xfrm>
          <a:prstGeom prst="accentBorderCallout1">
            <a:avLst>
              <a:gd name="adj1" fmla="val 47016"/>
              <a:gd name="adj2" fmla="val -4094"/>
              <a:gd name="adj3" fmla="val 47184"/>
              <a:gd name="adj4" fmla="val -21883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 Out: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modeling inputs and results</a:t>
            </a:r>
          </a:p>
        </p:txBody>
      </p:sp>
    </p:spTree>
    <p:extLst>
      <p:ext uri="{BB962C8B-B14F-4D97-AF65-F5344CB8AC3E}">
        <p14:creationId xmlns:p14="http://schemas.microsoft.com/office/powerpoint/2010/main" val="42840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/>
          </p:nvPr>
        </p:nvGraphicFramePr>
        <p:xfrm>
          <a:off x="609600" y="5334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089498F7-E2BC-429B-ADF2-9089796AE1D7}"/>
              </a:ext>
            </a:extLst>
          </p:cNvPr>
          <p:cNvSpPr/>
          <p:nvPr/>
        </p:nvSpPr>
        <p:spPr>
          <a:xfrm>
            <a:off x="2933700" y="3305253"/>
            <a:ext cx="3276600" cy="355954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CIRA Air Quality System   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D3001EDD-334D-4934-8E4B-392B468223F7}"/>
              </a:ext>
            </a:extLst>
          </p:cNvPr>
          <p:cNvSpPr/>
          <p:nvPr/>
        </p:nvSpPr>
        <p:spPr>
          <a:xfrm>
            <a:off x="304800" y="228600"/>
            <a:ext cx="3276600" cy="2057400"/>
          </a:xfrm>
          <a:prstGeom prst="roundRect">
            <a:avLst>
              <a:gd name="adj" fmla="val 9629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Support System 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TSSv2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 States, WESTAR</a:t>
            </a:r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23552499-3825-46A9-8B62-992384E06767}"/>
              </a:ext>
            </a:extLst>
          </p:cNvPr>
          <p:cNvSpPr/>
          <p:nvPr/>
        </p:nvSpPr>
        <p:spPr>
          <a:xfrm>
            <a:off x="5562600" y="228600"/>
            <a:ext cx="3276600" cy="2057400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Intermountain West </a:t>
            </a:r>
          </a:p>
          <a:p>
            <a:pPr algn="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Warehouse</a:t>
            </a:r>
          </a:p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(IWDW)</a:t>
            </a:r>
          </a:p>
          <a:p>
            <a:pPr algn="r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NPS, BLM, USFS, EPA, CO, WY, UT, NM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0DADDB05-A07C-4487-83E5-10E6091C5634}"/>
              </a:ext>
            </a:extLst>
          </p:cNvPr>
          <p:cNvSpPr/>
          <p:nvPr/>
        </p:nvSpPr>
        <p:spPr>
          <a:xfrm>
            <a:off x="5562600" y="4572000"/>
            <a:ext cx="3276600" cy="2057400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Southeastern </a:t>
            </a:r>
          </a:p>
          <a:p>
            <a:pPr algn="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Modeling, Analysis, and Planning </a:t>
            </a:r>
          </a:p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(SEMAP)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AL, FL, GA, KY, MS, NC, SC, TN</a:t>
            </a:r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7A67DE85-BB67-4C18-81A8-A37CB6879E7C}"/>
              </a:ext>
            </a:extLst>
          </p:cNvPr>
          <p:cNvSpPr/>
          <p:nvPr/>
        </p:nvSpPr>
        <p:spPr>
          <a:xfrm>
            <a:off x="304800" y="4572000"/>
            <a:ext cx="3276600" cy="2057400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Land Manager Environmental Database</a:t>
            </a:r>
          </a:p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(FED)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NPS, USFS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3217" y="6098854"/>
            <a:ext cx="346309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http://views.cira.colostate.edu/tss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702AD-41C8-4E81-B645-89AEB962E4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1051" y="228599"/>
            <a:ext cx="3507430" cy="57299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Line Callout 1 (Border and Accent Bar) 30">
            <a:extLst>
              <a:ext uri="{FF2B5EF4-FFF2-40B4-BE49-F238E27FC236}">
                <a16:creationId xmlns:a16="http://schemas.microsoft.com/office/drawing/2014/main" id="{10947EB5-F07A-4871-910D-5EA8A062481E}"/>
              </a:ext>
            </a:extLst>
          </p:cNvPr>
          <p:cNvSpPr/>
          <p:nvPr/>
        </p:nvSpPr>
        <p:spPr>
          <a:xfrm flipH="1">
            <a:off x="174544" y="2666999"/>
            <a:ext cx="3410784" cy="1905001"/>
          </a:xfrm>
          <a:prstGeom prst="accentBorderCallout1">
            <a:avLst>
              <a:gd name="adj1" fmla="val 47016"/>
              <a:gd name="adj2" fmla="val -4094"/>
              <a:gd name="adj3" fmla="val 47184"/>
              <a:gd name="adj4" fmla="val -2188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(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AQ planning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derived IMPROVE datasets (TBD)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haze planning tools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performance evaluation tools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projection tools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 review tools</a:t>
            </a:r>
          </a:p>
        </p:txBody>
      </p:sp>
      <p:sp>
        <p:nvSpPr>
          <p:cNvPr id="18" name="Line Callout 1 (Border and Accent Bar) 30">
            <a:extLst>
              <a:ext uri="{FF2B5EF4-FFF2-40B4-BE49-F238E27FC236}">
                <a16:creationId xmlns:a16="http://schemas.microsoft.com/office/drawing/2014/main" id="{90944C0D-7204-4554-AFB7-4B29E5B4A3CE}"/>
              </a:ext>
            </a:extLst>
          </p:cNvPr>
          <p:cNvSpPr/>
          <p:nvPr/>
        </p:nvSpPr>
        <p:spPr>
          <a:xfrm flipH="1">
            <a:off x="174544" y="4656474"/>
            <a:ext cx="3410784" cy="1591926"/>
          </a:xfrm>
          <a:prstGeom prst="accentBorderCallout1">
            <a:avLst>
              <a:gd name="adj1" fmla="val 47016"/>
              <a:gd name="adj2" fmla="val -4094"/>
              <a:gd name="adj3" fmla="val 47184"/>
              <a:gd name="adj4" fmla="val -21883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Filters Out (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“living” air quality monitoring datasets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“living” derived datasets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special studies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NPS-specific ozone metrics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non-WRAP data</a:t>
            </a:r>
          </a:p>
        </p:txBody>
      </p:sp>
    </p:spTree>
    <p:extLst>
      <p:ext uri="{BB962C8B-B14F-4D97-AF65-F5344CB8AC3E}">
        <p14:creationId xmlns:p14="http://schemas.microsoft.com/office/powerpoint/2010/main" val="24305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9AA8A8-6323-4C60-948A-5784102014EA}"/>
              </a:ext>
            </a:extLst>
          </p:cNvPr>
          <p:cNvSpPr txBox="1"/>
          <p:nvPr/>
        </p:nvSpPr>
        <p:spPr>
          <a:xfrm>
            <a:off x="152400" y="48779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TSS Website Tour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15CB7-2593-40F5-9875-46BF829153D9}"/>
              </a:ext>
            </a:extLst>
          </p:cNvPr>
          <p:cNvSpPr/>
          <p:nvPr/>
        </p:nvSpPr>
        <p:spPr>
          <a:xfrm>
            <a:off x="304800" y="2286000"/>
            <a:ext cx="8534400" cy="1851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now for a brief tour of the new (and very </a:t>
            </a:r>
            <a:r>
              <a:rPr lang="en-US" sz="2000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DRAFT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TSS v2 website…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http://views.cira.colostate.edu/tssv2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3F27C-1583-428F-9209-1E987A11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81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9AA8A8-6323-4C60-948A-5784102014EA}"/>
              </a:ext>
            </a:extLst>
          </p:cNvPr>
          <p:cNvSpPr txBox="1"/>
          <p:nvPr/>
        </p:nvSpPr>
        <p:spPr>
          <a:xfrm>
            <a:off x="152400" y="48779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Short-term Development Roadmap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15CB7-2593-40F5-9875-46BF829153D9}"/>
              </a:ext>
            </a:extLst>
          </p:cNvPr>
          <p:cNvSpPr/>
          <p:nvPr/>
        </p:nvSpPr>
        <p:spPr>
          <a:xfrm>
            <a:off x="457200" y="1319650"/>
            <a:ext cx="8534400" cy="503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Finish updating all the relevant air quality monitoring datasets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Finish recreating the original TSSv1 development environment (for reference in developing new queries and products)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Add the user authentication framework to the TSSv2 website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Integrate key air quality summary tools into the TSSv2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Set the initial “data view” to be used by the TSSv2 tools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Add the new WRAP Event Management System to the TSSv2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Work with the RHPWG to understand the various sorting algorithms, views, and derived datasets that need to be considered in regard to designing products for the IMPROVE Impairment dataset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3F27C-1583-428F-9209-1E987A11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0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9AA8A8-6323-4C60-948A-5784102014EA}"/>
              </a:ext>
            </a:extLst>
          </p:cNvPr>
          <p:cNvSpPr txBox="1"/>
          <p:nvPr/>
        </p:nvSpPr>
        <p:spPr>
          <a:xfrm>
            <a:off x="152400" y="48779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Presentation Outline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15CB7-2593-40F5-9875-46BF829153D9}"/>
              </a:ext>
            </a:extLst>
          </p:cNvPr>
          <p:cNvSpPr/>
          <p:nvPr/>
        </p:nvSpPr>
        <p:spPr>
          <a:xfrm>
            <a:off x="457200" y="914400"/>
            <a:ext cx="8534400" cy="6443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CIRA status report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Why CIRA?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Overview of the CIRA Air Quality System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Database Framework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Web Framework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Software Framework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Hardware Framework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Architectural details of the CIRA AQS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Websites that leverage the CIRA AQS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Intermountain West Data Warehouse (IWDW)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Southeastern Modeling, Analysis, and Planning (SEMAP)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Federal Land Manager Environmental Database (FED)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WRAP Technical Support System (TSS)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Tour of the new (and very </a:t>
            </a:r>
            <a:r>
              <a:rPr lang="en-US" sz="20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DRAFT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TSS v2 website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3F27C-1583-428F-9209-1E987A11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10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16BC09-F088-4974-A1A8-E075512079FD}"/>
              </a:ext>
            </a:extLst>
          </p:cNvPr>
          <p:cNvSpPr txBox="1"/>
          <p:nvPr/>
        </p:nvSpPr>
        <p:spPr>
          <a:xfrm>
            <a:off x="1981200" y="27432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TSS Glidepaths – examples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 Brewer</a:t>
            </a:r>
          </a:p>
        </p:txBody>
      </p:sp>
    </p:spTree>
    <p:extLst>
      <p:ext uri="{BB962C8B-B14F-4D97-AF65-F5344CB8AC3E}">
        <p14:creationId xmlns:p14="http://schemas.microsoft.com/office/powerpoint/2010/main" val="4075155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sta.cira.colostate.edu/chartfx62/temp/CFT0612_053123115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17" y="3384097"/>
            <a:ext cx="6072188" cy="251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ista.cira.colostate.edu/chartfx62/temp/CFT0612_05392113D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" y="883784"/>
            <a:ext cx="6072188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0731" y="1516331"/>
            <a:ext cx="3100016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RHR required states to track visibility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progress on haziest days using deciview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metric.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Tracking light extinction of individual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aerosol species was useful to understand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which pollutants were contributing to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dv trend.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446" y="4036868"/>
            <a:ext cx="23156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Sulfate, nitrate, and particulate organic mass are most important contributors to trend at Aqua Tibia, reflecting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urban influence</a:t>
            </a:r>
          </a:p>
        </p:txBody>
      </p:sp>
    </p:spTree>
    <p:extLst>
      <p:ext uri="{BB962C8B-B14F-4D97-AF65-F5344CB8AC3E}">
        <p14:creationId xmlns:p14="http://schemas.microsoft.com/office/powerpoint/2010/main" val="385784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ista.cira.colostate.edu/chartfx62/temp/CFT0612_05464701E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3415641"/>
            <a:ext cx="6072188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ista.cira.colostate.edu/chartfx62/temp/CFT0612_0547152220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915328"/>
            <a:ext cx="6072188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224" y="4019055"/>
            <a:ext cx="275999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Sulfate dominates at Olympic. Source attribution suggests local industry, marine shipping, Canada, and international transport contribute.</a:t>
            </a:r>
          </a:p>
        </p:txBody>
      </p:sp>
    </p:spTree>
    <p:extLst>
      <p:ext uri="{BB962C8B-B14F-4D97-AF65-F5344CB8AC3E}">
        <p14:creationId xmlns:p14="http://schemas.microsoft.com/office/powerpoint/2010/main" val="3292704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sta.cira.colostate.edu/chartfx62/temp/CFT0612_05301022F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80" y="3414651"/>
            <a:ext cx="6072188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vista.cira.colostate.edu/chartfx62/temp/CFT0612_05382513EB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" y="914338"/>
            <a:ext cx="6072188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511" y="4072495"/>
            <a:ext cx="26100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Particulate Organic Mass appears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to be elevated in years above URP </a:t>
            </a:r>
          </a:p>
        </p:txBody>
      </p:sp>
    </p:spTree>
    <p:extLst>
      <p:ext uri="{BB962C8B-B14F-4D97-AF65-F5344CB8AC3E}">
        <p14:creationId xmlns:p14="http://schemas.microsoft.com/office/powerpoint/2010/main" val="47495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sta.cira.colostate.edu/chartfx62/temp/CFT0612_0534553C1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79" y="3424546"/>
            <a:ext cx="6072188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ista.cira.colostate.edu/chartfx62/temp/CFT0612_053539315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" y="924234"/>
            <a:ext cx="6072188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138" y="4125934"/>
            <a:ext cx="22077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Coarse mass appears to be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elevated in years above URP </a:t>
            </a:r>
          </a:p>
        </p:txBody>
      </p:sp>
    </p:spTree>
    <p:extLst>
      <p:ext uri="{BB962C8B-B14F-4D97-AF65-F5344CB8AC3E}">
        <p14:creationId xmlns:p14="http://schemas.microsoft.com/office/powerpoint/2010/main" val="1416627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sta.cira.colostate.edu/chartfx62/temp/CFT0612_0553362D84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84" y="3397827"/>
            <a:ext cx="6072188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ista.cira.colostate.edu/chartfx62/temp/CFT0612_0554183C2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" y="897514"/>
            <a:ext cx="6072188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93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556857"/>
              </p:ext>
            </p:extLst>
          </p:nvPr>
        </p:nvGraphicFramePr>
        <p:xfrm>
          <a:off x="1435396" y="1600200"/>
          <a:ext cx="641143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9857" y="1106632"/>
            <a:ext cx="533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For TSS2, glidepaths should display most impaired days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635" y="1872591"/>
            <a:ext cx="11374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Early draft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example plot </a:t>
            </a:r>
          </a:p>
        </p:txBody>
      </p:sp>
    </p:spTree>
    <p:extLst>
      <p:ext uri="{BB962C8B-B14F-4D97-AF65-F5344CB8AC3E}">
        <p14:creationId xmlns:p14="http://schemas.microsoft.com/office/powerpoint/2010/main" val="1411050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626330"/>
              </p:ext>
            </p:extLst>
          </p:nvPr>
        </p:nvGraphicFramePr>
        <p:xfrm>
          <a:off x="1363626" y="1582922"/>
          <a:ext cx="6578896" cy="443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144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9AA8A8-6323-4C60-948A-5784102014EA}"/>
              </a:ext>
            </a:extLst>
          </p:cNvPr>
          <p:cNvSpPr txBox="1"/>
          <p:nvPr/>
        </p:nvSpPr>
        <p:spPr>
          <a:xfrm>
            <a:off x="152400" y="48779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CIRA Status Report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15CB7-2593-40F5-9875-46BF829153D9}"/>
              </a:ext>
            </a:extLst>
          </p:cNvPr>
          <p:cNvSpPr/>
          <p:nvPr/>
        </p:nvSpPr>
        <p:spPr>
          <a:xfrm>
            <a:off x="457200" y="1003080"/>
            <a:ext cx="8534400" cy="534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Acquired the TSS v1 code from ARS and recreated the development environment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Identified all the dashboards and products from the TSS v1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Created a beginning website framework for the TSS v2 website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Migrated several key air quality tools to the TSS v2 website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Began hosting the IMPROVE Data Analysis Tool from Ramboll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Investigated and compared several charting frameworks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Implemented the first draft of a WRAP Event Scheduling tool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Updated several key monitoring datasets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Summary: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Progress continues in parallel with planning efforts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3F27C-1583-428F-9209-1E987A11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3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673A4D-DDA4-4DAF-A2FF-C72101A17FE9}"/>
              </a:ext>
            </a:extLst>
          </p:cNvPr>
          <p:cNvSpPr/>
          <p:nvPr/>
        </p:nvSpPr>
        <p:spPr>
          <a:xfrm>
            <a:off x="457200" y="1003080"/>
            <a:ext cx="8534400" cy="499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We’ve done similar projects in the past (including the TSS v1)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have an extensive technology infrastructure to leverage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maintain one of the largest air quality databases available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We’re familiar with the SIP and TIP development process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We’re collocated with the NPS Air Quality Research Group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We’re longtime and long-term collaborators with WESTAR/WRAP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We’re the primary source for all IMPROVE data and derived datasets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We’re very interested and invested in improving air quality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Summary: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Most of the key TSS infrastructure is already in place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75D49-A5B1-46BC-A83B-D089F706C685}"/>
              </a:ext>
            </a:extLst>
          </p:cNvPr>
          <p:cNvSpPr txBox="1"/>
          <p:nvPr/>
        </p:nvSpPr>
        <p:spPr>
          <a:xfrm>
            <a:off x="152400" y="48779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Why CIRA?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D3E9B-6614-4AD3-8C9F-73CBC9D2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677-3BEE-4081-B3F1-3D00D0C160F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2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69595247"/>
              </p:ext>
            </p:extLst>
          </p:nvPr>
        </p:nvGraphicFramePr>
        <p:xfrm>
          <a:off x="609600" y="5334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90800"/>
            <a:ext cx="738644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44" y="3710589"/>
            <a:ext cx="533400" cy="53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53692"/>
            <a:ext cx="691982" cy="4603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43998"/>
            <a:ext cx="657857" cy="657857"/>
          </a:xfrm>
          <a:prstGeom prst="rect">
            <a:avLst/>
          </a:prstGeom>
        </p:spPr>
      </p:pic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A789CC68-C3E7-4FA7-8F6B-3CC5683BB6AE}"/>
              </a:ext>
            </a:extLst>
          </p:cNvPr>
          <p:cNvSpPr/>
          <p:nvPr/>
        </p:nvSpPr>
        <p:spPr>
          <a:xfrm>
            <a:off x="2933700" y="3305253"/>
            <a:ext cx="3276600" cy="355954"/>
          </a:xfrm>
          <a:prstGeom prst="roundRect">
            <a:avLst>
              <a:gd name="adj" fmla="val 9629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CIRA Air Quality System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FA0EC3-61ED-4DF1-A7E5-DBB0434D75C6}"/>
              </a:ext>
            </a:extLst>
          </p:cNvPr>
          <p:cNvSpPr txBox="1"/>
          <p:nvPr/>
        </p:nvSpPr>
        <p:spPr>
          <a:xfrm>
            <a:off x="2400300" y="302567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CIRA Air Quality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18680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90800"/>
            <a:ext cx="738644" cy="76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44" y="3710589"/>
            <a:ext cx="533400" cy="533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43998"/>
            <a:ext cx="657857" cy="657857"/>
          </a:xfrm>
          <a:prstGeom prst="rect">
            <a:avLst/>
          </a:prstGeom>
        </p:spPr>
      </p:pic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703464160"/>
              </p:ext>
            </p:extLst>
          </p:nvPr>
        </p:nvGraphicFramePr>
        <p:xfrm>
          <a:off x="609600" y="5334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CA288DC4-E64A-4505-B290-A942DC9D6B08}"/>
              </a:ext>
            </a:extLst>
          </p:cNvPr>
          <p:cNvSpPr/>
          <p:nvPr/>
        </p:nvSpPr>
        <p:spPr>
          <a:xfrm>
            <a:off x="2933700" y="3305253"/>
            <a:ext cx="3276600" cy="355954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CIRA Air Quality System 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19200" y="92749"/>
            <a:ext cx="3379596" cy="3260051"/>
            <a:chOff x="2800587" y="1197425"/>
            <a:chExt cx="3379596" cy="3260051"/>
          </a:xfrm>
        </p:grpSpPr>
        <p:sp>
          <p:nvSpPr>
            <p:cNvPr id="14" name="Pie 13"/>
            <p:cNvSpPr/>
            <p:nvPr/>
          </p:nvSpPr>
          <p:spPr>
            <a:xfrm>
              <a:off x="2800587" y="1197425"/>
              <a:ext cx="3260051" cy="3260051"/>
            </a:xfrm>
            <a:prstGeom prst="pieWedg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ie 4"/>
            <p:cNvSpPr/>
            <p:nvPr/>
          </p:nvSpPr>
          <p:spPr>
            <a:xfrm>
              <a:off x="3834532" y="2092115"/>
              <a:ext cx="2345651" cy="2219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8920" tIns="248920" rIns="248920" bIns="248920" numCol="1" spcCol="1270" anchor="ctr" anchorCtr="0">
              <a:noAutofit/>
            </a:bodyPr>
            <a:lstStyle/>
            <a:p>
              <a:pPr lvl="0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u="sng" kern="1200" dirty="0">
                  <a:latin typeface="Arial" panose="020B0604020202020204" pitchFamily="34" charset="0"/>
                  <a:cs typeface="Arial" panose="020B0604020202020204" pitchFamily="34" charset="0"/>
                </a:rPr>
                <a:t>Database</a:t>
              </a: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Import/U</a:t>
              </a:r>
              <a:r>
                <a:rPr lang="en-US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pdate</a:t>
              </a: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Management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Administration</a:t>
              </a: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Dissemination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kern="1200" dirty="0"/>
            </a:p>
          </p:txBody>
        </p:sp>
      </p:grpSp>
      <p:sp>
        <p:nvSpPr>
          <p:cNvPr id="35" name="Line Callout 1 (Border and Accent Bar) 34"/>
          <p:cNvSpPr/>
          <p:nvPr/>
        </p:nvSpPr>
        <p:spPr>
          <a:xfrm>
            <a:off x="5174793" y="1931122"/>
            <a:ext cx="3352800" cy="1795097"/>
          </a:xfrm>
          <a:prstGeom prst="accentBorderCallout1">
            <a:avLst>
              <a:gd name="adj1" fmla="val 43761"/>
              <a:gd name="adj2" fmla="val -7798"/>
              <a:gd name="adj3" fmla="val 43886"/>
              <a:gd name="adj4" fmla="val -3180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database: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~150 Terabytes of online 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~100 Terabytes of offline 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~85 Terabytes downloaded/transferred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~500 TB current storage 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complete modeling platforms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53692"/>
            <a:ext cx="691982" cy="460310"/>
          </a:xfrm>
          <a:prstGeom prst="rect">
            <a:avLst/>
          </a:prstGeom>
        </p:spPr>
      </p:pic>
      <p:sp>
        <p:nvSpPr>
          <p:cNvPr id="4" name="Line Callout 1 (Border and Accent Bar) 3"/>
          <p:cNvSpPr/>
          <p:nvPr/>
        </p:nvSpPr>
        <p:spPr>
          <a:xfrm>
            <a:off x="5174793" y="163588"/>
            <a:ext cx="3352800" cy="1702522"/>
          </a:xfrm>
          <a:prstGeom prst="accentBorderCallout1">
            <a:avLst>
              <a:gd name="adj1" fmla="val 18750"/>
              <a:gd name="adj2" fmla="val -7734"/>
              <a:gd name="adj3" fmla="val 18917"/>
              <a:gd name="adj4" fmla="val -32183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Relational database: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1 billion records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air quality monitoring networks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dozen water quality projects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modeling and satellite datasets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growing emissions data inventory</a:t>
            </a:r>
          </a:p>
        </p:txBody>
      </p:sp>
      <p:sp>
        <p:nvSpPr>
          <p:cNvPr id="23" name="Line Callout 1 (Border and Accent Bar) 34">
            <a:extLst>
              <a:ext uri="{FF2B5EF4-FFF2-40B4-BE49-F238E27FC236}">
                <a16:creationId xmlns:a16="http://schemas.microsoft.com/office/drawing/2014/main" id="{9C8034E8-92B7-444E-BFD1-BAB32DFF6BED}"/>
              </a:ext>
            </a:extLst>
          </p:cNvPr>
          <p:cNvSpPr/>
          <p:nvPr/>
        </p:nvSpPr>
        <p:spPr>
          <a:xfrm rot="5400000">
            <a:off x="1662559" y="3494174"/>
            <a:ext cx="2401287" cy="3232097"/>
          </a:xfrm>
          <a:prstGeom prst="accentBorderCallout1">
            <a:avLst>
              <a:gd name="adj1" fmla="val 43761"/>
              <a:gd name="adj2" fmla="val -7798"/>
              <a:gd name="adj3" fmla="val 43886"/>
              <a:gd name="adj4" fmla="val -3628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E827E-0A0E-4F6F-B6CD-2A20C765C38C}"/>
              </a:ext>
            </a:extLst>
          </p:cNvPr>
          <p:cNvSpPr txBox="1"/>
          <p:nvPr/>
        </p:nvSpPr>
        <p:spPr>
          <a:xfrm>
            <a:off x="1371600" y="4217986"/>
            <a:ext cx="2971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Monitoring Datasets:</a:t>
            </a:r>
          </a:p>
          <a:p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(and special studies)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RHR and Impairment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 (Almost every dataset)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CASTNET (Dry deposition, O</a:t>
            </a:r>
            <a:r>
              <a:rPr lang="en-US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 (NTN, AIRMoN, MDN, Derived)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USFS Water Quality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more…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FE4543B8-007C-42D5-9B9B-1A118F118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4563875"/>
              </p:ext>
            </p:extLst>
          </p:nvPr>
        </p:nvGraphicFramePr>
        <p:xfrm>
          <a:off x="609600" y="5334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8AF96D6E-5552-4EC6-9220-2893C8A0E862}"/>
              </a:ext>
            </a:extLst>
          </p:cNvPr>
          <p:cNvSpPr/>
          <p:nvPr/>
        </p:nvSpPr>
        <p:spPr>
          <a:xfrm>
            <a:off x="2933700" y="3305253"/>
            <a:ext cx="3276600" cy="355954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CIRA Air Quality System 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74351" y="89140"/>
            <a:ext cx="3260051" cy="3260051"/>
            <a:chOff x="6233974" y="1210365"/>
            <a:chExt cx="3260051" cy="3260051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17" name="Pie 16"/>
            <p:cNvSpPr/>
            <p:nvPr/>
          </p:nvSpPr>
          <p:spPr>
            <a:xfrm rot="5400000">
              <a:off x="6233974" y="1210365"/>
              <a:ext cx="3260051" cy="3260051"/>
            </a:xfrm>
            <a:prstGeom prst="pieWedg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ie 4"/>
            <p:cNvSpPr/>
            <p:nvPr/>
          </p:nvSpPr>
          <p:spPr>
            <a:xfrm>
              <a:off x="6435250" y="1611648"/>
              <a:ext cx="2857500" cy="230520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8920" tIns="248920" rIns="248920" bIns="248920" numCol="1" spcCol="1270" anchor="ctr" anchorCtr="0">
              <a:noAutofit/>
            </a:bodyPr>
            <a:lstStyle/>
            <a:p>
              <a:pPr lvl="0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u="sng" kern="1200" dirty="0">
                  <a:latin typeface="Arial" panose="020B0604020202020204" pitchFamily="34" charset="0"/>
                  <a:cs typeface="Arial" panose="020B0604020202020204" pitchFamily="34" charset="0"/>
                </a:rPr>
                <a:t>Web</a:t>
              </a: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Visualization tools</a:t>
              </a: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Analysis tools</a:t>
              </a: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Mapping tools</a:t>
              </a: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Query &amp; retrieval tools</a:t>
              </a: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Web services</a:t>
              </a:r>
              <a:endParaRPr lang="en-US" sz="3500" kern="12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90800"/>
            <a:ext cx="738644" cy="762000"/>
          </a:xfrm>
          <a:prstGeom prst="rect">
            <a:avLst/>
          </a:prstGeom>
        </p:spPr>
      </p:pic>
      <p:sp>
        <p:nvSpPr>
          <p:cNvPr id="31" name="Line Callout 1 (Border and Accent Bar) 30"/>
          <p:cNvSpPr/>
          <p:nvPr/>
        </p:nvSpPr>
        <p:spPr>
          <a:xfrm flipH="1">
            <a:off x="896184" y="195345"/>
            <a:ext cx="3276600" cy="2014455"/>
          </a:xfrm>
          <a:prstGeom prst="accentBorderCallout1">
            <a:avLst>
              <a:gd name="adj1" fmla="val 47016"/>
              <a:gd name="adj2" fmla="val -4094"/>
              <a:gd name="adj3" fmla="val 47184"/>
              <a:gd name="adj4" fmla="val -21883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 TSS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IWDW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NPSCAT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</a:p>
        </p:txBody>
      </p:sp>
      <p:sp>
        <p:nvSpPr>
          <p:cNvPr id="37" name="Line Callout 1 (Border and Accent Bar) 30">
            <a:extLst>
              <a:ext uri="{FF2B5EF4-FFF2-40B4-BE49-F238E27FC236}">
                <a16:creationId xmlns:a16="http://schemas.microsoft.com/office/drawing/2014/main" id="{FCEC9AEF-709A-4F11-8629-ACCC0B98AD76}"/>
              </a:ext>
            </a:extLst>
          </p:cNvPr>
          <p:cNvSpPr/>
          <p:nvPr/>
        </p:nvSpPr>
        <p:spPr>
          <a:xfrm flipH="1">
            <a:off x="896184" y="2323367"/>
            <a:ext cx="3276600" cy="2164600"/>
          </a:xfrm>
          <a:prstGeom prst="accentBorderCallout1">
            <a:avLst>
              <a:gd name="adj1" fmla="val 32161"/>
              <a:gd name="adj2" fmla="val -4094"/>
              <a:gd name="adj3" fmla="val 32329"/>
              <a:gd name="adj4" fmla="val -22662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Consumers: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DataFed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Ramboll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</a:t>
            </a:r>
          </a:p>
        </p:txBody>
      </p:sp>
    </p:spTree>
    <p:extLst>
      <p:ext uri="{BB962C8B-B14F-4D97-AF65-F5344CB8AC3E}">
        <p14:creationId xmlns:p14="http://schemas.microsoft.com/office/powerpoint/2010/main" val="297249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111865151"/>
              </p:ext>
            </p:extLst>
          </p:nvPr>
        </p:nvGraphicFramePr>
        <p:xfrm>
          <a:off x="609600" y="5334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4B302D3A-D24F-446E-B68F-172490A8B378}"/>
              </a:ext>
            </a:extLst>
          </p:cNvPr>
          <p:cNvSpPr/>
          <p:nvPr/>
        </p:nvSpPr>
        <p:spPr>
          <a:xfrm>
            <a:off x="2933700" y="3305253"/>
            <a:ext cx="3276600" cy="355954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CIRA Air Quality System 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48200" y="3597949"/>
            <a:ext cx="3260051" cy="3260051"/>
            <a:chOff x="6284023" y="4680861"/>
            <a:chExt cx="3260051" cy="3260051"/>
          </a:xfrm>
        </p:grpSpPr>
        <p:sp>
          <p:nvSpPr>
            <p:cNvPr id="17" name="Pie 16"/>
            <p:cNvSpPr/>
            <p:nvPr/>
          </p:nvSpPr>
          <p:spPr>
            <a:xfrm rot="10800000">
              <a:off x="6284023" y="4680861"/>
              <a:ext cx="3260051" cy="3260051"/>
            </a:xfrm>
            <a:prstGeom prst="pieWedge">
              <a:avLst/>
            </a:prstGeom>
            <a:gradFill flip="none" rotWithShape="0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ie 4"/>
            <p:cNvSpPr/>
            <p:nvPr/>
          </p:nvSpPr>
          <p:spPr>
            <a:xfrm>
              <a:off x="6391944" y="5060201"/>
              <a:ext cx="2743200" cy="2241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8920" tIns="248920" rIns="248920" bIns="248920" numCol="1" spcCol="1270" anchor="ctr" anchorCtr="0">
              <a:noAutofit/>
            </a:bodyPr>
            <a:lstStyle/>
            <a:p>
              <a:pPr lvl="0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Soft</a:t>
              </a:r>
              <a:r>
                <a:rPr lang="en-US" sz="2000" b="1" u="sng" kern="1200" dirty="0">
                  <a:latin typeface="Arial" panose="020B0604020202020204" pitchFamily="34" charset="0"/>
                  <a:cs typeface="Arial" panose="020B0604020202020204" pitchFamily="34" charset="0"/>
                </a:rPr>
                <a:t>ware</a:t>
              </a:r>
              <a:endParaRPr lang="en-US" sz="1400" b="1" u="sng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Data access libraries</a:t>
              </a: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Data transformation tools</a:t>
              </a: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Web delivery framework </a:t>
              </a: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Data analysis tools</a:t>
              </a: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Line Callout 1 (Border and Accent Bar) 30">
            <a:extLst>
              <a:ext uri="{FF2B5EF4-FFF2-40B4-BE49-F238E27FC236}">
                <a16:creationId xmlns:a16="http://schemas.microsoft.com/office/drawing/2014/main" id="{86B1F60A-62E1-4C88-A592-FC9FB1ED1DD4}"/>
              </a:ext>
            </a:extLst>
          </p:cNvPr>
          <p:cNvSpPr/>
          <p:nvPr/>
        </p:nvSpPr>
        <p:spPr>
          <a:xfrm flipH="1">
            <a:off x="716581" y="2962662"/>
            <a:ext cx="3410784" cy="1812251"/>
          </a:xfrm>
          <a:prstGeom prst="accentBorderCallout1">
            <a:avLst>
              <a:gd name="adj1" fmla="val 47016"/>
              <a:gd name="adj2" fmla="val -4094"/>
              <a:gd name="adj3" fmla="val 47184"/>
              <a:gd name="adj4" fmla="val -21883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base: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.NET Framework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query management framework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data visualization framework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air quality analysis libraries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graphics generation library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Parameterized chart customization API</a:t>
            </a:r>
          </a:p>
        </p:txBody>
      </p:sp>
      <p:sp>
        <p:nvSpPr>
          <p:cNvPr id="26" name="Line Callout 1 (Border and Accent Bar) 30">
            <a:extLst>
              <a:ext uri="{FF2B5EF4-FFF2-40B4-BE49-F238E27FC236}">
                <a16:creationId xmlns:a16="http://schemas.microsoft.com/office/drawing/2014/main" id="{A214213A-754A-402F-887B-DAF38A6BD4A8}"/>
              </a:ext>
            </a:extLst>
          </p:cNvPr>
          <p:cNvSpPr/>
          <p:nvPr/>
        </p:nvSpPr>
        <p:spPr>
          <a:xfrm flipH="1">
            <a:off x="716581" y="4859387"/>
            <a:ext cx="3410784" cy="1812251"/>
          </a:xfrm>
          <a:prstGeom prst="accentBorderCallout1">
            <a:avLst>
              <a:gd name="adj1" fmla="val 47016"/>
              <a:gd name="adj2" fmla="val -4094"/>
              <a:gd name="adj3" fmla="val 47184"/>
              <a:gd name="adj4" fmla="val -21883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 Tools: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ESRI ArcGIS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Data Language (IDL)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Analysis System (SAS)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44" y="3710589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2087018916"/>
              </p:ext>
            </p:extLst>
          </p:nvPr>
        </p:nvGraphicFramePr>
        <p:xfrm>
          <a:off x="609600" y="5334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B68FB107-E237-481E-A2B2-138A7001DF4B}"/>
              </a:ext>
            </a:extLst>
          </p:cNvPr>
          <p:cNvSpPr/>
          <p:nvPr/>
        </p:nvSpPr>
        <p:spPr>
          <a:xfrm>
            <a:off x="2933700" y="3305253"/>
            <a:ext cx="3276600" cy="355954"/>
          </a:xfrm>
          <a:prstGeom prst="roundRect">
            <a:avLst>
              <a:gd name="adj" fmla="val 962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CIRA Air Quality System 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19200" y="3419398"/>
            <a:ext cx="3310932" cy="3438602"/>
            <a:chOff x="2800587" y="4502310"/>
            <a:chExt cx="3310932" cy="3438602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15" name="Pie 14"/>
            <p:cNvSpPr/>
            <p:nvPr/>
          </p:nvSpPr>
          <p:spPr>
            <a:xfrm rot="16200000">
              <a:off x="2800587" y="4680861"/>
              <a:ext cx="3260051" cy="3260051"/>
            </a:xfrm>
            <a:prstGeom prst="pieWedg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ie 4"/>
            <p:cNvSpPr/>
            <p:nvPr/>
          </p:nvSpPr>
          <p:spPr>
            <a:xfrm>
              <a:off x="3520719" y="4502310"/>
              <a:ext cx="2590800" cy="230520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8920" tIns="248920" rIns="248920" bIns="24892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kern="1200" dirty="0"/>
            </a:p>
            <a:p>
              <a:pPr lvl="0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r>
                <a:rPr lang="en-US" sz="2000" b="1" u="sng" kern="1200" dirty="0">
                  <a:latin typeface="Arial" panose="020B0604020202020204" pitchFamily="34" charset="0"/>
                  <a:cs typeface="Arial" panose="020B0604020202020204" pitchFamily="34" charset="0"/>
                </a:rPr>
                <a:t>ware</a:t>
              </a:r>
              <a:endParaRPr lang="en-US" sz="1400" b="1" u="sng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Server configuration</a:t>
              </a: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Server maintenance</a:t>
              </a: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Networking</a:t>
              </a:r>
            </a:p>
            <a:p>
              <a:pPr marL="115888" lvl="0" indent="-115888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Troubleshooting &amp; repair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43998"/>
            <a:ext cx="657857" cy="657857"/>
          </a:xfrm>
          <a:prstGeom prst="rect">
            <a:avLst/>
          </a:prstGeom>
        </p:spPr>
      </p:pic>
      <p:sp>
        <p:nvSpPr>
          <p:cNvPr id="19" name="Line Callout 1 (Border and Accent Bar) 34">
            <a:extLst>
              <a:ext uri="{FF2B5EF4-FFF2-40B4-BE49-F238E27FC236}">
                <a16:creationId xmlns:a16="http://schemas.microsoft.com/office/drawing/2014/main" id="{D20A3194-1862-440A-B1FC-EA35468BB6C5}"/>
              </a:ext>
            </a:extLst>
          </p:cNvPr>
          <p:cNvSpPr/>
          <p:nvPr/>
        </p:nvSpPr>
        <p:spPr>
          <a:xfrm>
            <a:off x="5191976" y="3596334"/>
            <a:ext cx="3352800" cy="2057400"/>
          </a:xfrm>
          <a:prstGeom prst="accentBorderCallout1">
            <a:avLst>
              <a:gd name="adj1" fmla="val 43761"/>
              <a:gd name="adj2" fmla="val -7798"/>
              <a:gd name="adj3" fmla="val 43886"/>
              <a:gd name="adj4" fmla="val -31809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182880" rtlCol="0" anchor="ctr"/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Infrastructure:</a:t>
            </a:r>
          </a:p>
          <a:p>
            <a:pPr lvl="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Fifteen Windows servers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8U Linux file servers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Onsite sys-admin and service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99.9% Internet up-time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University-sized fiber optic Internet “pipe”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data throughput of +1000 GB/s</a:t>
            </a:r>
          </a:p>
        </p:txBody>
      </p:sp>
    </p:spTree>
    <p:extLst>
      <p:ext uri="{BB962C8B-B14F-4D97-AF65-F5344CB8AC3E}">
        <p14:creationId xmlns:p14="http://schemas.microsoft.com/office/powerpoint/2010/main" val="12367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5017</TotalTime>
  <Words>1569</Words>
  <Application>Microsoft Office PowerPoint</Application>
  <PresentationFormat>On-screen Show (4:3)</PresentationFormat>
  <Paragraphs>466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Unicode MS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McClure, Shawn</dc:creator>
  <cp:lastModifiedBy>Tom Moore</cp:lastModifiedBy>
  <cp:revision>135</cp:revision>
  <dcterms:created xsi:type="dcterms:W3CDTF">2013-12-04T16:28:27Z</dcterms:created>
  <dcterms:modified xsi:type="dcterms:W3CDTF">2018-06-13T22:46:10Z</dcterms:modified>
</cp:coreProperties>
</file>